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slideMasters/slideMaster2.xml" ContentType="application/vnd.openxmlformats-officedocument.presentationml.slideMaster+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Masters/slideMaster3.xml" ContentType="application/vnd.openxmlformats-officedocument.presentationml.slideMaster+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Masters/slideMaster4.xml" ContentType="application/vnd.openxmlformats-officedocument.presentationml.slideMaster+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handoutMasters/handoutMaster1.xml" ContentType="application/vnd.openxmlformats-officedocument.presentationml.handoutMaster+xml"/>
  <Override PartName="/ppt/theme/theme6.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ppt/theme/theme7.xml" ContentType="application/vnd.openxmlformats-officedocument.theme+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firstSlideNum="1" rtl="0" saveSubsetFonts="0" serverZoom="0" showSpecialPlsOnTitleSld="1">
  <p:sldMasterIdLst>
    <p:sldMasterId id="2147483808" r:id="rId1"/>
    <p:sldMasterId id="2147483809" r:id="rId2"/>
    <p:sldMasterId id="2147483810" r:id="rId3"/>
    <p:sldMasterId id="2147483811" r:id="rId4"/>
  </p:sldMasterIdLst>
  <p:notesMasterIdLst>
    <p:notesMasterId r:id="rId5"/>
  </p:notesMasterIdLst>
  <p:handoutMasterIdLst>
    <p:handoutMasterId r:id="rId6"/>
  </p:handoutMasterIdLst>
  <p:sldIdLst>
    <p:sldId id="295" r:id="rId7"/>
    <p:sldId id="296" r:id="rId8"/>
    <p:sldId id="297" r:id="rId9"/>
    <p:sldId id="298" r:id="rId10"/>
    <p:sldId id="299" r:id="rId11"/>
    <p:sldId id="300" r:id="rId12"/>
    <p:sldId id="301" r:id="rId13"/>
    <p:sldId id="302" r:id="rId14"/>
    <p:sldId id="303" r:id="rId15"/>
    <p:sldId id="304" r:id="rId16"/>
  </p:sldIdLst>
  <p:sldSz type="screen4x3" cy="6858000" cx="9144000"/>
  <p:notesSz cx="6858000" cy="9715500"/>
  <p:defaultTextStyle>
    <a:lvl1pPr algn="l" fontAlgn="base" indent="0" latinLnBrk="1" marL="0">
      <a:lnSpc>
        <a:spcPct val="100000"/>
      </a:lnSpc>
      <a:spcBef>
        <a:spcPct val="0"/>
      </a:spcBef>
      <a:spcAft>
        <a:spcPct val="0"/>
      </a:spcAft>
      <a:buFontTx/>
      <a:buNone/>
      <a:defRPr baseline="0" b="0" sz="3200" i="0" u="none">
        <a:solidFill>
          <a:srgbClr val="000000"/>
        </a:solidFill>
        <a:latin typeface="Times New Roman" pitchFamily="0" charset="0"/>
        <a:sym typeface="Times New Roman" pitchFamily="0" charset="0"/>
      </a:defRPr>
    </a:lvl1pPr>
    <a:lvl2pPr algn="l" fontAlgn="base" indent="0" latinLnBrk="1" marL="457200">
      <a:lnSpc>
        <a:spcPct val="100000"/>
      </a:lnSpc>
      <a:spcBef>
        <a:spcPct val="0"/>
      </a:spcBef>
      <a:spcAft>
        <a:spcPct val="0"/>
      </a:spcAft>
      <a:buFontTx/>
      <a:buNone/>
      <a:defRPr baseline="0" b="0" sz="3200" i="0" u="none">
        <a:solidFill>
          <a:srgbClr val="000000"/>
        </a:solidFill>
        <a:latin typeface="Times New Roman" pitchFamily="0" charset="0"/>
        <a:sym typeface="Times New Roman" pitchFamily="0" charset="0"/>
      </a:defRPr>
    </a:lvl2pPr>
    <a:lvl3pPr algn="l" fontAlgn="base" indent="0" latinLnBrk="1" marL="914400">
      <a:lnSpc>
        <a:spcPct val="100000"/>
      </a:lnSpc>
      <a:spcBef>
        <a:spcPct val="0"/>
      </a:spcBef>
      <a:spcAft>
        <a:spcPct val="0"/>
      </a:spcAft>
      <a:buFontTx/>
      <a:buNone/>
      <a:defRPr baseline="0" b="0" sz="3200" i="0" u="none">
        <a:solidFill>
          <a:srgbClr val="000000"/>
        </a:solidFill>
        <a:latin typeface="Times New Roman" pitchFamily="0" charset="0"/>
        <a:sym typeface="Times New Roman" pitchFamily="0" charset="0"/>
      </a:defRPr>
    </a:lvl3pPr>
    <a:lvl4pPr algn="l" fontAlgn="base" indent="0" latinLnBrk="1" marL="1371600">
      <a:lnSpc>
        <a:spcPct val="100000"/>
      </a:lnSpc>
      <a:spcBef>
        <a:spcPct val="0"/>
      </a:spcBef>
      <a:spcAft>
        <a:spcPct val="0"/>
      </a:spcAft>
      <a:buFontTx/>
      <a:buNone/>
      <a:defRPr baseline="0" b="0" sz="3200" i="0" u="none">
        <a:solidFill>
          <a:srgbClr val="000000"/>
        </a:solidFill>
        <a:latin typeface="Times New Roman" pitchFamily="0" charset="0"/>
        <a:sym typeface="Times New Roman" pitchFamily="0" charset="0"/>
      </a:defRPr>
    </a:lvl4pPr>
    <a:lvl5pPr algn="l" fontAlgn="base" indent="0" latinLnBrk="1" marL="1828800">
      <a:lnSpc>
        <a:spcPct val="100000"/>
      </a:lnSpc>
      <a:spcBef>
        <a:spcPct val="0"/>
      </a:spcBef>
      <a:spcAft>
        <a:spcPct val="0"/>
      </a:spcAft>
      <a:buFontTx/>
      <a:buNone/>
      <a:defRPr baseline="0" b="0" sz="3200" i="0" u="none">
        <a:solidFill>
          <a:srgbClr val="000000"/>
        </a:solidFill>
        <a:latin typeface="Times New Roman" pitchFamily="0" charset="0"/>
        <a:sym typeface="Times New Roman" pitchFamily="0" charset="0"/>
      </a:defRPr>
    </a:lvl5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showOutlineIcons="1" snapVertSplitter="0" vertBarState="restored" horzBarState="restored" preferSingleView="0">
    <p:restoredLeft sz="15620" autoAdjust="0"/>
    <p:restoredTop sz="94660" autoAdjust="0"/>
  </p:normalViewPr>
  <p:slideViewPr>
    <p:cSldViewPr showGuides="0" snapToGrid="1" snapToObjects="0">
      <p:cViewPr>
        <p:scale>
          <a:sx n="75" d="100"/>
          <a:sy n="75" d="100"/>
        </p:scale>
        <p:origin x="0" y="0"/>
      </p:cViewPr>
      <p:guideLst>
        <p:guide orient="horz" pos="2160"/>
        <p:guide orient="vert" pos="2880"/>
      </p:guideLst>
    </p:cSldViewPr>
  </p:slideViewPr>
  <p:gridSpacing cx="0" cy="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tableStyles" Target="tableStyles.xml"/><Relationship Id="rId18" Type="http://schemas.openxmlformats.org/officeDocument/2006/relationships/presProps" Target="presProps.xml"/><Relationship Id="rId19" Type="http://schemas.openxmlformats.org/officeDocument/2006/relationships/viewProps" Target="viewProps.xml"/><Relationship Id="rId20" Type="http://schemas.openxmlformats.org/officeDocument/2006/relationships/theme" Target="theme/them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bwMode="white">
      <p:bgPr>
        <a:solidFill>
          <a:srgbClr val="FFFFFF"/>
        </a:solidFill>
      </p:bgPr>
    </p:bg>
    <p:spTree>
      <p:nvGrpSpPr>
        <p:cNvPr id="139" name=""/>
        <p:cNvGrpSpPr/>
        <p:nvPr/>
      </p:nvGrpSpPr>
      <p:grpSpPr>
        <a:xfrm rot="0">
          <a:off x="0" y="0"/>
          <a:ext cx="0" cy="0"/>
          <a:chOff x="0" y="0"/>
          <a:chExt cx="0" cy="0"/>
        </a:xfrm>
      </p:grpSpPr>
      <p:sp>
        <p:nvSpPr>
          <p:cNvPr id="1049004" name=""/>
          <p:cNvSpPr/>
          <p:nvPr>
            <p:ph type="hdr" sz="quarter" idx="0"/>
          </p:nvPr>
        </p:nvSpPr>
        <p:spPr>
          <a:xfrm rot="0">
            <a:off x="0" y="0"/>
            <a:ext cx="2971800" cy="485775"/>
          </a:xfrm>
          <a:prstGeom prst="rect"/>
          <a:noFill/>
          <a:ln>
            <a:noFill/>
          </a:ln>
        </p:spPr>
        <p:txBody>
          <a:bodyPr anchor="t" bIns="45720" lIns="91440" rIns="91440" tIns="45720" vert="horz"/>
          <a:p>
            <a:pPr lvl="0"/>
            <a:endParaRPr altLang="en-US" sz="1200" lang="en-US"/>
          </a:p>
        </p:txBody>
      </p:sp>
      <p:sp>
        <p:nvSpPr>
          <p:cNvPr id="1049005" name=""/>
          <p:cNvSpPr/>
          <p:nvPr>
            <p:ph type="dt" sz="quarter" idx="1"/>
          </p:nvPr>
        </p:nvSpPr>
        <p:spPr>
          <a:xfrm rot="0">
            <a:off x="3884612" y="0"/>
            <a:ext cx="2971800" cy="485775"/>
          </a:xfrm>
          <a:prstGeom prst="rect"/>
          <a:noFill/>
          <a:ln>
            <a:noFill/>
          </a:ln>
        </p:spPr>
        <p:txBody>
          <a:bodyPr anchor="t" bIns="45720" lIns="91440" rIns="91440" tIns="45720" vert="horz"/>
          <a:p>
            <a:pPr algn="r" lvl="0"/>
            <a:endParaRPr altLang="en-US" sz="1200" lang="en-US"/>
          </a:p>
        </p:txBody>
      </p:sp>
      <p:sp>
        <p:nvSpPr>
          <p:cNvPr id="1049006" name=""/>
          <p:cNvSpPr/>
          <p:nvPr>
            <p:ph type="ftr" sz="quarter" idx="2"/>
          </p:nvPr>
        </p:nvSpPr>
        <p:spPr>
          <a:xfrm rot="0">
            <a:off x="0" y="9228138"/>
            <a:ext cx="2971800" cy="485775"/>
          </a:xfrm>
          <a:prstGeom prst="rect"/>
          <a:noFill/>
          <a:ln>
            <a:noFill/>
          </a:ln>
        </p:spPr>
        <p:txBody>
          <a:bodyPr anchor="b" bIns="45720" lIns="91440" rIns="91440" tIns="45720" vert="horz"/>
          <a:p>
            <a:pPr lvl="0"/>
            <a:endParaRPr altLang="en-US" sz="1200" lang="en-US"/>
          </a:p>
        </p:txBody>
      </p:sp>
      <p:sp>
        <p:nvSpPr>
          <p:cNvPr id="1049007" name=""/>
          <p:cNvSpPr/>
          <p:nvPr>
            <p:ph type="sldNum" sz="quarter" idx="3"/>
          </p:nvPr>
        </p:nvSpPr>
        <p:spPr>
          <a:xfrm rot="0">
            <a:off x="3884612" y="9228138"/>
            <a:ext cx="2971800" cy="485775"/>
          </a:xfrm>
          <a:prstGeom prst="rect"/>
          <a:noFill/>
          <a:ln>
            <a:noFill/>
          </a:ln>
        </p:spPr>
        <p:txBody>
          <a:bodyPr anchor="b" bIns="45720" lIns="91440" rIns="91440" tIns="45720" vert="horz"/>
          <a:p>
            <a:pPr algn="r" lvl="0"/>
            <a:fld id="{566ABCEB-ACFC-4714-9973-3DA970169C29}" type="slidenum">
              <a:rPr altLang="en-US" sz="1200" lang="en-US"/>
              <a:pPr algn="r" lvl="0"/>
            </a:fld>
            <a:endParaRPr altLang="en-US" sz="1200" lang="en-US"/>
          </a:p>
        </p:txBody>
      </p:sp>
    </p:spTree>
  </p:cSld>
  <p:clrMap accent1="dk1" accent2="dk1" accent3="dk1" accent4="dk1" accent5="dk1" accent6="dk1" bg1="dk1" bg2="dk1" tx1="dk1" tx2="dk1" hlink="dk1" folHlink="dk1"/>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38" name=""/>
        <p:cNvGrpSpPr/>
        <p:nvPr/>
      </p:nvGrpSpPr>
      <p:grpSpPr>
        <a:xfrm rot="0">
          <a:off x="0" y="0"/>
          <a:ext cx="0" cy="0"/>
          <a:chOff x="0" y="0"/>
          <a:chExt cx="0" cy="0"/>
        </a:xfrm>
      </p:grpSpPr>
      <p:sp>
        <p:nvSpPr>
          <p:cNvPr id="1048998" name=""/>
          <p:cNvSpPr/>
          <p:nvPr>
            <p:ph type="hdr" sz="quarter" idx="0"/>
          </p:nvPr>
        </p:nvSpPr>
        <p:spPr>
          <a:xfrm rot="0">
            <a:off x="0" y="0"/>
            <a:ext cx="3076575" cy="512762"/>
          </a:xfrm>
          <a:prstGeom prst="rect"/>
          <a:noFill/>
          <a:ln>
            <a:noFill/>
          </a:ln>
        </p:spPr>
        <p:txBody>
          <a:bodyPr anchor="t" bIns="45745" lIns="91492" rIns="91492" tIns="45745" vert="horz"/>
          <a:p>
            <a:pPr algn="l" lvl="0"/>
            <a:endParaRPr altLang="en-US" sz="1100" lang="en-US"/>
          </a:p>
        </p:txBody>
      </p:sp>
      <p:sp>
        <p:nvSpPr>
          <p:cNvPr id="1048999" name=""/>
          <p:cNvSpPr/>
          <p:nvPr>
            <p:ph type="dt" sz="full" idx="1"/>
          </p:nvPr>
        </p:nvSpPr>
        <p:spPr>
          <a:xfrm rot="0">
            <a:off x="4021137" y="0"/>
            <a:ext cx="3076575" cy="512762"/>
          </a:xfrm>
          <a:prstGeom prst="rect"/>
          <a:noFill/>
          <a:ln>
            <a:noFill/>
          </a:ln>
        </p:spPr>
        <p:txBody>
          <a:bodyPr anchor="t" bIns="45745" lIns="91492" rIns="91492" tIns="45745" vert="horz"/>
          <a:p>
            <a:pPr algn="r" lvl="0"/>
            <a:endParaRPr altLang="en-US" sz="1100" lang="en-US"/>
          </a:p>
        </p:txBody>
      </p:sp>
      <p:sp>
        <p:nvSpPr>
          <p:cNvPr id="1049000" name=""/>
          <p:cNvSpPr/>
          <p:nvPr>
            <p:ph type="sldImg" sz="full" idx="2"/>
          </p:nvPr>
        </p:nvSpPr>
        <p:spPr>
          <a:xfrm rot="0">
            <a:off x="990600" y="766762"/>
            <a:ext cx="5118100" cy="3838575"/>
          </a:xfrm>
          <a:prstGeom prst="rect"/>
          <a:noFill/>
          <a:ln w="9525" cap="flat" cmpd="sng">
            <a:solidFill>
              <a:srgbClr val="000000">
                <a:alpha val="100000"/>
              </a:srgbClr>
            </a:solidFill>
            <a:prstDash val="solid"/>
            <a:round/>
          </a:ln>
        </p:spPr>
        <p:txBody>
          <a:bodyPr anchor="t" bIns="45720" lIns="91440" rIns="91440" tIns="45720" vert="horz"/>
          <a:p/>
        </p:txBody>
      </p:sp>
      <p:sp>
        <p:nvSpPr>
          <p:cNvPr id="1049001" name=""/>
          <p:cNvSpPr/>
          <p:nvPr>
            <p:ph type="body" sz="quarter" idx="3"/>
          </p:nvPr>
        </p:nvSpPr>
        <p:spPr>
          <a:xfrm rot="0">
            <a:off x="709612" y="4862512"/>
            <a:ext cx="5680075" cy="4605337"/>
          </a:xfrm>
          <a:prstGeom prst="rect"/>
          <a:noFill/>
          <a:ln>
            <a:noFill/>
          </a:ln>
        </p:spPr>
        <p:txBody>
          <a:bodyPr anchor="t" bIns="45745" lIns="91492" rIns="91492" tIns="45745"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9002" name=""/>
          <p:cNvSpPr/>
          <p:nvPr>
            <p:ph type="ftr" sz="quarter" idx="4"/>
          </p:nvPr>
        </p:nvSpPr>
        <p:spPr>
          <a:xfrm rot="0">
            <a:off x="0" y="9720262"/>
            <a:ext cx="3076575" cy="512762"/>
          </a:xfrm>
          <a:prstGeom prst="rect"/>
          <a:noFill/>
          <a:ln>
            <a:noFill/>
          </a:ln>
        </p:spPr>
        <p:txBody>
          <a:bodyPr anchor="b" bIns="45745" lIns="91492" rIns="91492" tIns="45745" vert="horz"/>
          <a:p>
            <a:pPr algn="l" lvl="0"/>
            <a:endParaRPr altLang="en-US" sz="1100" lang="en-US"/>
          </a:p>
        </p:txBody>
      </p:sp>
      <p:sp>
        <p:nvSpPr>
          <p:cNvPr id="1049003" name=""/>
          <p:cNvSpPr/>
          <p:nvPr>
            <p:ph type="sldNum" sz="quarter" idx="5"/>
          </p:nvPr>
        </p:nvSpPr>
        <p:spPr>
          <a:xfrm rot="0">
            <a:off x="4021137" y="9720262"/>
            <a:ext cx="3076575" cy="512762"/>
          </a:xfrm>
          <a:prstGeom prst="rect"/>
          <a:noFill/>
          <a:ln>
            <a:noFill/>
          </a:ln>
        </p:spPr>
        <p:txBody>
          <a:bodyPr anchor="b" bIns="45745" lIns="91492" rIns="91492" tIns="45745" vert="horz"/>
          <a:p>
            <a:pPr algn="r" lvl="0"/>
            <a:fld id="{566ABCEB-ACFC-4714-9973-3DA970169C29}" type="slidenum">
              <a:rPr altLang="en-US" sz="1100" lang="en-US"/>
              <a:pPr algn="r" lvl="0"/>
            </a:fld>
            <a:endParaRPr altLang="en-US" sz="1100" lang="en-US"/>
          </a:p>
        </p:txBody>
      </p:sp>
    </p:spTree>
  </p:cSld>
  <p:clrMap accent1="dk1" accent2="dk1" accent3="dk1" accent4="dk1" accent5="dk1" accent6="dk1" bg1="dk1" bg2="dk1" tx1="dk1" tx2="dk1" hlink="dk1" folHlink="dk1"/>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72" name=""/>
        <p:cNvGrpSpPr/>
        <p:nvPr/>
      </p:nvGrpSpPr>
      <p:grpSpPr>
        <a:xfrm>
          <a:off x="0" y="0"/>
          <a:ext cx="0" cy="0"/>
          <a:chOff x="0" y="0"/>
          <a:chExt cx="0" cy="0"/>
        </a:xfrm>
      </p:grpSpPr>
      <p:sp>
        <p:nvSpPr>
          <p:cNvPr id="1048743" name="Title 1"/>
          <p:cNvSpPr>
            <a:spLocks noGrp="1"/>
          </p:cNvSpPr>
          <p:nvPr>
            <p:ph type="ctrTitle"/>
          </p:nvPr>
        </p:nvSpPr>
        <p:spPr>
          <a:xfrm>
            <a:off x="1143000" y="1122363"/>
            <a:ext cx="6858000" cy="2387600"/>
          </a:xfrm>
        </p:spPr>
        <p:txBody>
          <a:bodyPr anchor="b"/>
          <a:lstStyle>
            <a:lvl1pPr>
              <a:defRPr sz="6000"/>
            </a:lvl1pPr>
          </a:lstStyle>
          <a:p>
            <a:r>
              <a:rPr altLang="zh-CN" lang="en-US" smtClean="0"/>
              <a:t>Click to edit Master title style</a:t>
            </a:r>
            <a:endParaRPr altLang="en-US" lang="zh-CN"/>
          </a:p>
        </p:txBody>
      </p:sp>
      <p:sp>
        <p:nvSpPr>
          <p:cNvPr id="1048744"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altLang="en-US" lang="zh-CN"/>
          </a:p>
        </p:txBody>
      </p:sp>
      <p:sp>
        <p:nvSpPr>
          <p:cNvPr id="104874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4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4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76" name=""/>
        <p:cNvGrpSpPr/>
        <p:nvPr/>
      </p:nvGrpSpPr>
      <p:grpSpPr>
        <a:xfrm>
          <a:off x="0" y="0"/>
          <a:ext cx="0" cy="0"/>
          <a:chOff x="0" y="0"/>
          <a:chExt cx="0" cy="0"/>
        </a:xfrm>
      </p:grpSpPr>
      <p:sp>
        <p:nvSpPr>
          <p:cNvPr id="1048763" name="Title 1"/>
          <p:cNvSpPr>
            <a:spLocks noGrp="1"/>
          </p:cNvSpPr>
          <p:nvPr>
            <p:ph type="title"/>
          </p:nvPr>
        </p:nvSpPr>
        <p:spPr/>
        <p:txBody>
          <a:bodyPr/>
          <a:p>
            <a:r>
              <a:rPr altLang="zh-CN" lang="en-US" smtClean="0"/>
              <a:t>Click to edit Master title style</a:t>
            </a:r>
            <a:endParaRPr altLang="en-US" lang="zh-CN"/>
          </a:p>
        </p:txBody>
      </p:sp>
      <p:sp>
        <p:nvSpPr>
          <p:cNvPr id="1048764"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6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6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6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74" name=""/>
        <p:cNvGrpSpPr/>
        <p:nvPr/>
      </p:nvGrpSpPr>
      <p:grpSpPr>
        <a:xfrm>
          <a:off x="0" y="0"/>
          <a:ext cx="0" cy="0"/>
          <a:chOff x="0" y="0"/>
          <a:chExt cx="0" cy="0"/>
        </a:xfrm>
      </p:grpSpPr>
      <p:sp>
        <p:nvSpPr>
          <p:cNvPr id="1048752"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753"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54"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55"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5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63" name=""/>
        <p:cNvGrpSpPr/>
        <p:nvPr/>
      </p:nvGrpSpPr>
      <p:grpSpPr>
        <a:xfrm>
          <a:off x="0" y="0"/>
          <a:ext cx="0" cy="0"/>
          <a:chOff x="0" y="0"/>
          <a:chExt cx="0" cy="0"/>
        </a:xfrm>
      </p:grpSpPr>
      <p:sp>
        <p:nvSpPr>
          <p:cNvPr id="1048693" name="Title 1"/>
          <p:cNvSpPr>
            <a:spLocks noGrp="1"/>
          </p:cNvSpPr>
          <p:nvPr>
            <p:ph type="ctrTitle"/>
          </p:nvPr>
        </p:nvSpPr>
        <p:spPr>
          <a:xfrm>
            <a:off x="1143000" y="1122363"/>
            <a:ext cx="6858000" cy="2387600"/>
          </a:xfrm>
        </p:spPr>
        <p:txBody>
          <a:bodyPr anchor="b"/>
          <a:lstStyle>
            <a:lvl1pPr>
              <a:defRPr sz="6000"/>
            </a:lvl1pPr>
          </a:lstStyle>
          <a:p>
            <a:r>
              <a:rPr altLang="zh-CN" lang="en-US" smtClean="0"/>
              <a:t>Click to edit Master title style</a:t>
            </a:r>
            <a:endParaRPr altLang="en-US" lang="zh-CN"/>
          </a:p>
        </p:txBody>
      </p:sp>
      <p:sp>
        <p:nvSpPr>
          <p:cNvPr id="1048694"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altLang="en-US" lang="zh-CN"/>
          </a:p>
        </p:txBody>
      </p:sp>
      <p:sp>
        <p:nvSpPr>
          <p:cNvPr id="104869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69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69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2" name=""/>
        <p:cNvGrpSpPr/>
        <p:nvPr/>
      </p:nvGrpSpPr>
      <p:grpSpPr>
        <a:xfrm>
          <a:off x="0" y="0"/>
          <a:ext cx="0" cy="0"/>
          <a:chOff x="0" y="0"/>
          <a:chExt cx="0" cy="0"/>
        </a:xfrm>
      </p:grpSpPr>
      <p:sp>
        <p:nvSpPr>
          <p:cNvPr id="1048688" name="Title 1"/>
          <p:cNvSpPr>
            <a:spLocks noGrp="1"/>
          </p:cNvSpPr>
          <p:nvPr>
            <p:ph type="title"/>
          </p:nvPr>
        </p:nvSpPr>
        <p:spPr/>
        <p:txBody>
          <a:bodyPr/>
          <a:p>
            <a:r>
              <a:rPr altLang="zh-CN" lang="en-US" smtClean="0"/>
              <a:t>Click to edit Master title style</a:t>
            </a:r>
            <a:endParaRPr altLang="en-US" lang="zh-CN"/>
          </a:p>
        </p:txBody>
      </p:sp>
      <p:sp>
        <p:nvSpPr>
          <p:cNvPr id="104868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690"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691"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69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68" name=""/>
        <p:cNvGrpSpPr/>
        <p:nvPr/>
      </p:nvGrpSpPr>
      <p:grpSpPr>
        <a:xfrm>
          <a:off x="0" y="0"/>
          <a:ext cx="0" cy="0"/>
          <a:chOff x="0" y="0"/>
          <a:chExt cx="0" cy="0"/>
        </a:xfrm>
      </p:grpSpPr>
      <p:sp>
        <p:nvSpPr>
          <p:cNvPr id="1048720"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721"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722"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23"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24"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67" name=""/>
        <p:cNvGrpSpPr/>
        <p:nvPr/>
      </p:nvGrpSpPr>
      <p:grpSpPr>
        <a:xfrm>
          <a:off x="0" y="0"/>
          <a:ext cx="0" cy="0"/>
          <a:chOff x="0" y="0"/>
          <a:chExt cx="0" cy="0"/>
        </a:xfrm>
      </p:grpSpPr>
      <p:sp>
        <p:nvSpPr>
          <p:cNvPr id="1048714" name="Title 1"/>
          <p:cNvSpPr>
            <a:spLocks noGrp="1"/>
          </p:cNvSpPr>
          <p:nvPr>
            <p:ph type="title"/>
          </p:nvPr>
        </p:nvSpPr>
        <p:spPr/>
        <p:txBody>
          <a:bodyPr/>
          <a:p>
            <a:r>
              <a:rPr altLang="zh-CN" lang="en-US" smtClean="0"/>
              <a:t>Click to edit Master title style</a:t>
            </a:r>
            <a:endParaRPr altLang="en-US" lang="zh-CN"/>
          </a:p>
        </p:txBody>
      </p:sp>
      <p:sp>
        <p:nvSpPr>
          <p:cNvPr id="1048715"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16"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17"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18"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19"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71" name=""/>
        <p:cNvGrpSpPr/>
        <p:nvPr/>
      </p:nvGrpSpPr>
      <p:grpSpPr>
        <a:xfrm>
          <a:off x="0" y="0"/>
          <a:ext cx="0" cy="0"/>
          <a:chOff x="0" y="0"/>
          <a:chExt cx="0" cy="0"/>
        </a:xfrm>
      </p:grpSpPr>
      <p:sp>
        <p:nvSpPr>
          <p:cNvPr id="1048735"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736"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37"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38"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39"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40"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41"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4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70" name=""/>
        <p:cNvGrpSpPr/>
        <p:nvPr/>
      </p:nvGrpSpPr>
      <p:grpSpPr>
        <a:xfrm>
          <a:off x="0" y="0"/>
          <a:ext cx="0" cy="0"/>
          <a:chOff x="0" y="0"/>
          <a:chExt cx="0" cy="0"/>
        </a:xfrm>
      </p:grpSpPr>
      <p:sp>
        <p:nvSpPr>
          <p:cNvPr id="1048731" name="Title 1"/>
          <p:cNvSpPr>
            <a:spLocks noGrp="1"/>
          </p:cNvSpPr>
          <p:nvPr>
            <p:ph type="title"/>
          </p:nvPr>
        </p:nvSpPr>
        <p:spPr/>
        <p:txBody>
          <a:bodyPr/>
          <a:p>
            <a:r>
              <a:rPr altLang="zh-CN" lang="en-US" smtClean="0"/>
              <a:t>Click to edit Master title style</a:t>
            </a:r>
            <a:endParaRPr altLang="en-US" lang="zh-CN"/>
          </a:p>
        </p:txBody>
      </p:sp>
      <p:sp>
        <p:nvSpPr>
          <p:cNvPr id="1048732"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33"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34"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55" name=""/>
        <p:cNvGrpSpPr/>
        <p:nvPr/>
      </p:nvGrpSpPr>
      <p:grpSpPr>
        <a:xfrm>
          <a:off x="0" y="0"/>
          <a:ext cx="0" cy="0"/>
          <a:chOff x="0" y="0"/>
          <a:chExt cx="0" cy="0"/>
        </a:xfrm>
      </p:grpSpPr>
      <p:sp>
        <p:nvSpPr>
          <p:cNvPr id="1048674"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675"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67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69" name=""/>
        <p:cNvGrpSpPr/>
        <p:nvPr/>
      </p:nvGrpSpPr>
      <p:grpSpPr>
        <a:xfrm>
          <a:off x="0" y="0"/>
          <a:ext cx="0" cy="0"/>
          <a:chOff x="0" y="0"/>
          <a:chExt cx="0" cy="0"/>
        </a:xfrm>
      </p:grpSpPr>
      <p:sp>
        <p:nvSpPr>
          <p:cNvPr id="1048725"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726"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27"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28"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29"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30"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33" name=""/>
        <p:cNvGrpSpPr/>
        <p:nvPr/>
      </p:nvGrpSpPr>
      <p:grpSpPr>
        <a:xfrm>
          <a:off x="0" y="0"/>
          <a:ext cx="0" cy="0"/>
          <a:chOff x="0" y="0"/>
          <a:chExt cx="0" cy="0"/>
        </a:xfrm>
      </p:grpSpPr>
      <p:sp>
        <p:nvSpPr>
          <p:cNvPr id="1048618" name="Title 1"/>
          <p:cNvSpPr>
            <a:spLocks noGrp="1"/>
          </p:cNvSpPr>
          <p:nvPr>
            <p:ph type="title"/>
          </p:nvPr>
        </p:nvSpPr>
        <p:spPr/>
        <p:txBody>
          <a:bodyPr/>
          <a:p>
            <a:r>
              <a:rPr altLang="zh-CN" lang="en-US" smtClean="0"/>
              <a:t>Click to edit Master title style</a:t>
            </a:r>
            <a:endParaRPr altLang="en-US" lang="zh-CN"/>
          </a:p>
        </p:txBody>
      </p:sp>
      <p:sp>
        <p:nvSpPr>
          <p:cNvPr id="1048619"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620"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621"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62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64" name=""/>
        <p:cNvGrpSpPr/>
        <p:nvPr/>
      </p:nvGrpSpPr>
      <p:grpSpPr>
        <a:xfrm>
          <a:off x="0" y="0"/>
          <a:ext cx="0" cy="0"/>
          <a:chOff x="0" y="0"/>
          <a:chExt cx="0" cy="0"/>
        </a:xfrm>
      </p:grpSpPr>
      <p:sp>
        <p:nvSpPr>
          <p:cNvPr id="1048698"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699"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00"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701"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02"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03"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65" name=""/>
        <p:cNvGrpSpPr/>
        <p:nvPr/>
      </p:nvGrpSpPr>
      <p:grpSpPr>
        <a:xfrm>
          <a:off x="0" y="0"/>
          <a:ext cx="0" cy="0"/>
          <a:chOff x="0" y="0"/>
          <a:chExt cx="0" cy="0"/>
        </a:xfrm>
      </p:grpSpPr>
      <p:sp>
        <p:nvSpPr>
          <p:cNvPr id="1048704" name="Title 1"/>
          <p:cNvSpPr>
            <a:spLocks noGrp="1"/>
          </p:cNvSpPr>
          <p:nvPr>
            <p:ph type="title"/>
          </p:nvPr>
        </p:nvSpPr>
        <p:spPr/>
        <p:txBody>
          <a:bodyPr/>
          <a:p>
            <a:r>
              <a:rPr altLang="zh-CN" lang="en-US" smtClean="0"/>
              <a:t>Click to edit Master title style</a:t>
            </a:r>
            <a:endParaRPr altLang="en-US" lang="zh-CN"/>
          </a:p>
        </p:txBody>
      </p:sp>
      <p:sp>
        <p:nvSpPr>
          <p:cNvPr id="1048705"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06"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0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08"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66" name=""/>
        <p:cNvGrpSpPr/>
        <p:nvPr/>
      </p:nvGrpSpPr>
      <p:grpSpPr>
        <a:xfrm>
          <a:off x="0" y="0"/>
          <a:ext cx="0" cy="0"/>
          <a:chOff x="0" y="0"/>
          <a:chExt cx="0" cy="0"/>
        </a:xfrm>
      </p:grpSpPr>
      <p:sp>
        <p:nvSpPr>
          <p:cNvPr id="1048709"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710"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11"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12"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13"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03" name=""/>
        <p:cNvGrpSpPr/>
        <p:nvPr/>
      </p:nvGrpSpPr>
      <p:grpSpPr>
        <a:xfrm>
          <a:off x="0" y="0"/>
          <a:ext cx="0" cy="0"/>
          <a:chOff x="0" y="0"/>
          <a:chExt cx="0" cy="0"/>
        </a:xfrm>
      </p:grpSpPr>
      <p:sp>
        <p:nvSpPr>
          <p:cNvPr id="1048860" name="Title 1"/>
          <p:cNvSpPr>
            <a:spLocks noGrp="1"/>
          </p:cNvSpPr>
          <p:nvPr>
            <p:ph type="ctrTitle"/>
          </p:nvPr>
        </p:nvSpPr>
        <p:spPr>
          <a:xfrm>
            <a:off x="1143000" y="1122363"/>
            <a:ext cx="6858000" cy="2387600"/>
          </a:xfrm>
        </p:spPr>
        <p:txBody>
          <a:bodyPr anchor="b"/>
          <a:lstStyle>
            <a:lvl1pPr>
              <a:defRPr sz="6000"/>
            </a:lvl1pPr>
          </a:lstStyle>
          <a:p>
            <a:r>
              <a:rPr altLang="zh-CN" lang="en-US" smtClean="0"/>
              <a:t>Click to edit Master title style</a:t>
            </a:r>
            <a:endParaRPr altLang="en-US" lang="zh-CN"/>
          </a:p>
        </p:txBody>
      </p:sp>
      <p:sp>
        <p:nvSpPr>
          <p:cNvPr id="1048861"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altLang="en-US" lang="zh-CN"/>
          </a:p>
        </p:txBody>
      </p:sp>
      <p:sp>
        <p:nvSpPr>
          <p:cNvPr id="1048862"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63"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64"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00" name=""/>
        <p:cNvGrpSpPr/>
        <p:nvPr/>
      </p:nvGrpSpPr>
      <p:grpSpPr>
        <a:xfrm>
          <a:off x="0" y="0"/>
          <a:ext cx="0" cy="0"/>
          <a:chOff x="0" y="0"/>
          <a:chExt cx="0" cy="0"/>
        </a:xfrm>
      </p:grpSpPr>
      <p:sp>
        <p:nvSpPr>
          <p:cNvPr id="1048845" name="Title 1"/>
          <p:cNvSpPr>
            <a:spLocks noGrp="1"/>
          </p:cNvSpPr>
          <p:nvPr>
            <p:ph type="title"/>
          </p:nvPr>
        </p:nvSpPr>
        <p:spPr/>
        <p:txBody>
          <a:bodyPr/>
          <a:p>
            <a:r>
              <a:rPr altLang="zh-CN" lang="en-US" smtClean="0"/>
              <a:t>Click to edit Master title style</a:t>
            </a:r>
            <a:endParaRPr altLang="en-US" lang="zh-CN"/>
          </a:p>
        </p:txBody>
      </p:sp>
      <p:sp>
        <p:nvSpPr>
          <p:cNvPr id="1048846"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47"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48"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49"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01" name=""/>
        <p:cNvGrpSpPr/>
        <p:nvPr/>
      </p:nvGrpSpPr>
      <p:grpSpPr>
        <a:xfrm>
          <a:off x="0" y="0"/>
          <a:ext cx="0" cy="0"/>
          <a:chOff x="0" y="0"/>
          <a:chExt cx="0" cy="0"/>
        </a:xfrm>
      </p:grpSpPr>
      <p:sp>
        <p:nvSpPr>
          <p:cNvPr id="1048850"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851"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852"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53"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54"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06" name=""/>
        <p:cNvGrpSpPr/>
        <p:nvPr/>
      </p:nvGrpSpPr>
      <p:grpSpPr>
        <a:xfrm>
          <a:off x="0" y="0"/>
          <a:ext cx="0" cy="0"/>
          <a:chOff x="0" y="0"/>
          <a:chExt cx="0" cy="0"/>
        </a:xfrm>
      </p:grpSpPr>
      <p:sp>
        <p:nvSpPr>
          <p:cNvPr id="1048878" name="Title 1"/>
          <p:cNvSpPr>
            <a:spLocks noGrp="1"/>
          </p:cNvSpPr>
          <p:nvPr>
            <p:ph type="title"/>
          </p:nvPr>
        </p:nvSpPr>
        <p:spPr/>
        <p:txBody>
          <a:bodyPr/>
          <a:p>
            <a:r>
              <a:rPr altLang="zh-CN" lang="en-US" smtClean="0"/>
              <a:t>Click to edit Master title style</a:t>
            </a:r>
            <a:endParaRPr altLang="en-US" lang="zh-CN"/>
          </a:p>
        </p:txBody>
      </p:sp>
      <p:sp>
        <p:nvSpPr>
          <p:cNvPr id="104887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8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81"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82"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83"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04" name=""/>
        <p:cNvGrpSpPr/>
        <p:nvPr/>
      </p:nvGrpSpPr>
      <p:grpSpPr>
        <a:xfrm>
          <a:off x="0" y="0"/>
          <a:ext cx="0" cy="0"/>
          <a:chOff x="0" y="0"/>
          <a:chExt cx="0" cy="0"/>
        </a:xfrm>
      </p:grpSpPr>
      <p:sp>
        <p:nvSpPr>
          <p:cNvPr id="1048865"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866"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67"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68"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869"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70"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71"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7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7" name=""/>
        <p:cNvGrpSpPr/>
        <p:nvPr/>
      </p:nvGrpSpPr>
      <p:grpSpPr>
        <a:xfrm>
          <a:off x="0" y="0"/>
          <a:ext cx="0" cy="0"/>
          <a:chOff x="0" y="0"/>
          <a:chExt cx="0" cy="0"/>
        </a:xfrm>
      </p:grpSpPr>
      <p:sp>
        <p:nvSpPr>
          <p:cNvPr id="1048884" name="Title 1"/>
          <p:cNvSpPr>
            <a:spLocks noGrp="1"/>
          </p:cNvSpPr>
          <p:nvPr>
            <p:ph type="title"/>
          </p:nvPr>
        </p:nvSpPr>
        <p:spPr/>
        <p:txBody>
          <a:bodyPr/>
          <a:p>
            <a:r>
              <a:rPr altLang="zh-CN" lang="en-US" smtClean="0"/>
              <a:t>Click to edit Master title style</a:t>
            </a:r>
            <a:endParaRPr altLang="en-US" lang="zh-CN"/>
          </a:p>
        </p:txBody>
      </p:sp>
      <p:sp>
        <p:nvSpPr>
          <p:cNvPr id="104888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8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8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08" name=""/>
        <p:cNvGrpSpPr/>
        <p:nvPr/>
      </p:nvGrpSpPr>
      <p:grpSpPr>
        <a:xfrm>
          <a:off x="0" y="0"/>
          <a:ext cx="0" cy="0"/>
          <a:chOff x="0" y="0"/>
          <a:chExt cx="0" cy="0"/>
        </a:xfrm>
      </p:grpSpPr>
      <p:sp>
        <p:nvSpPr>
          <p:cNvPr id="1048888"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89"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90"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77" name=""/>
        <p:cNvGrpSpPr/>
        <p:nvPr/>
      </p:nvGrpSpPr>
      <p:grpSpPr>
        <a:xfrm>
          <a:off x="0" y="0"/>
          <a:ext cx="0" cy="0"/>
          <a:chOff x="0" y="0"/>
          <a:chExt cx="0" cy="0"/>
        </a:xfrm>
      </p:grpSpPr>
      <p:sp>
        <p:nvSpPr>
          <p:cNvPr id="1048768"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769"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770"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71"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7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09" name=""/>
        <p:cNvGrpSpPr/>
        <p:nvPr/>
      </p:nvGrpSpPr>
      <p:grpSpPr>
        <a:xfrm>
          <a:off x="0" y="0"/>
          <a:ext cx="0" cy="0"/>
          <a:chOff x="0" y="0"/>
          <a:chExt cx="0" cy="0"/>
        </a:xfrm>
      </p:grpSpPr>
      <p:sp>
        <p:nvSpPr>
          <p:cNvPr id="1048891"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92"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93"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94"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95"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9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99" name=""/>
        <p:cNvGrpSpPr/>
        <p:nvPr/>
      </p:nvGrpSpPr>
      <p:grpSpPr>
        <a:xfrm>
          <a:off x="0" y="0"/>
          <a:ext cx="0" cy="0"/>
          <a:chOff x="0" y="0"/>
          <a:chExt cx="0" cy="0"/>
        </a:xfrm>
      </p:grpSpPr>
      <p:sp>
        <p:nvSpPr>
          <p:cNvPr id="1048839"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840"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841"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842"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43"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44"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02" name=""/>
        <p:cNvGrpSpPr/>
        <p:nvPr/>
      </p:nvGrpSpPr>
      <p:grpSpPr>
        <a:xfrm>
          <a:off x="0" y="0"/>
          <a:ext cx="0" cy="0"/>
          <a:chOff x="0" y="0"/>
          <a:chExt cx="0" cy="0"/>
        </a:xfrm>
      </p:grpSpPr>
      <p:sp>
        <p:nvSpPr>
          <p:cNvPr id="1048855" name="Title 1"/>
          <p:cNvSpPr>
            <a:spLocks noGrp="1"/>
          </p:cNvSpPr>
          <p:nvPr>
            <p:ph type="title"/>
          </p:nvPr>
        </p:nvSpPr>
        <p:spPr/>
        <p:txBody>
          <a:bodyPr/>
          <a:p>
            <a:r>
              <a:rPr altLang="zh-CN" lang="en-US" smtClean="0"/>
              <a:t>Click to edit Master title style</a:t>
            </a:r>
            <a:endParaRPr altLang="en-US" lang="zh-CN"/>
          </a:p>
        </p:txBody>
      </p:sp>
      <p:sp>
        <p:nvSpPr>
          <p:cNvPr id="1048856"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57"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58"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59"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5" name=""/>
        <p:cNvGrpSpPr/>
        <p:nvPr/>
      </p:nvGrpSpPr>
      <p:grpSpPr>
        <a:xfrm>
          <a:off x="0" y="0"/>
          <a:ext cx="0" cy="0"/>
          <a:chOff x="0" y="0"/>
          <a:chExt cx="0" cy="0"/>
        </a:xfrm>
      </p:grpSpPr>
      <p:sp>
        <p:nvSpPr>
          <p:cNvPr id="1048873"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874"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87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7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87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134" name=""/>
        <p:cNvGrpSpPr/>
        <p:nvPr/>
      </p:nvGrpSpPr>
      <p:grpSpPr>
        <a:xfrm>
          <a:off x="0" y="0"/>
          <a:ext cx="0" cy="0"/>
          <a:chOff x="0" y="0"/>
          <a:chExt cx="0" cy="0"/>
        </a:xfrm>
      </p:grpSpPr>
      <p:sp>
        <p:nvSpPr>
          <p:cNvPr id="1048976" name="Title 1"/>
          <p:cNvSpPr>
            <a:spLocks noGrp="1"/>
          </p:cNvSpPr>
          <p:nvPr>
            <p:ph type="ctrTitle"/>
          </p:nvPr>
        </p:nvSpPr>
        <p:spPr>
          <a:xfrm>
            <a:off x="1143000" y="1122363"/>
            <a:ext cx="6858000" cy="2387600"/>
          </a:xfrm>
        </p:spPr>
        <p:txBody>
          <a:bodyPr anchor="b"/>
          <a:lstStyle>
            <a:lvl1pPr>
              <a:defRPr sz="6000"/>
            </a:lvl1pPr>
          </a:lstStyle>
          <a:p>
            <a:r>
              <a:rPr altLang="zh-CN" lang="en-US" smtClean="0"/>
              <a:t>Click to edit Master title style</a:t>
            </a:r>
            <a:endParaRPr altLang="en-US" lang="zh-CN"/>
          </a:p>
        </p:txBody>
      </p:sp>
      <p:sp>
        <p:nvSpPr>
          <p:cNvPr id="1048977"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altLang="en-US" lang="zh-CN"/>
          </a:p>
        </p:txBody>
      </p:sp>
      <p:sp>
        <p:nvSpPr>
          <p:cNvPr id="1048978"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79"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80"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28" name=""/>
        <p:cNvGrpSpPr/>
        <p:nvPr/>
      </p:nvGrpSpPr>
      <p:grpSpPr>
        <a:xfrm>
          <a:off x="0" y="0"/>
          <a:ext cx="0" cy="0"/>
          <a:chOff x="0" y="0"/>
          <a:chExt cx="0" cy="0"/>
        </a:xfrm>
      </p:grpSpPr>
      <p:sp>
        <p:nvSpPr>
          <p:cNvPr id="1048945" name="Title 1"/>
          <p:cNvSpPr>
            <a:spLocks noGrp="1"/>
          </p:cNvSpPr>
          <p:nvPr>
            <p:ph type="title"/>
          </p:nvPr>
        </p:nvSpPr>
        <p:spPr/>
        <p:txBody>
          <a:bodyPr/>
          <a:p>
            <a:r>
              <a:rPr altLang="zh-CN" lang="en-US" smtClean="0"/>
              <a:t>Click to edit Master title style</a:t>
            </a:r>
            <a:endParaRPr altLang="en-US" lang="zh-CN"/>
          </a:p>
        </p:txBody>
      </p:sp>
      <p:sp>
        <p:nvSpPr>
          <p:cNvPr id="1048946"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47"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48"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49"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31" name=""/>
        <p:cNvGrpSpPr/>
        <p:nvPr/>
      </p:nvGrpSpPr>
      <p:grpSpPr>
        <a:xfrm>
          <a:off x="0" y="0"/>
          <a:ext cx="0" cy="0"/>
          <a:chOff x="0" y="0"/>
          <a:chExt cx="0" cy="0"/>
        </a:xfrm>
      </p:grpSpPr>
      <p:sp>
        <p:nvSpPr>
          <p:cNvPr id="1048964" name="Title 1"/>
          <p:cNvSpPr>
            <a:spLocks noGrp="1"/>
          </p:cNvSpPr>
          <p:nvPr>
            <p:ph type="title"/>
          </p:nvPr>
        </p:nvSpPr>
        <p:spPr>
          <a:xfrm>
            <a:off x="623887" y="1709738"/>
            <a:ext cx="7886700" cy="2852737"/>
          </a:xfrm>
        </p:spPr>
        <p:txBody>
          <a:bodyPr anchor="b"/>
          <a:lstStyle>
            <a:lvl1pPr>
              <a:defRPr sz="6000"/>
            </a:lvl1pPr>
          </a:lstStyle>
          <a:p>
            <a:r>
              <a:rPr altLang="zh-CN" lang="en-US" smtClean="0"/>
              <a:t>Click to edit Master title style</a:t>
            </a:r>
            <a:endParaRPr altLang="en-US" lang="zh-CN"/>
          </a:p>
        </p:txBody>
      </p:sp>
      <p:sp>
        <p:nvSpPr>
          <p:cNvPr id="1048965" name="Text Placeholder 2"/>
          <p:cNvSpPr>
            <a:spLocks noGrp="1"/>
          </p:cNvSpPr>
          <p:nvPr>
            <p:ph type="body" idx="1"/>
          </p:nvPr>
        </p:nvSpPr>
        <p:spPr>
          <a:xfrm>
            <a:off x="623887" y="4589463"/>
            <a:ext cx="7886700" cy="1500187"/>
          </a:xfrm>
        </p:spPr>
        <p:txBody>
          <a:bodyPr/>
          <a:lstStyle>
            <a:lvl1pPr indent="0" marL="0">
              <a:buNone/>
              <a:defRPr sz="2400"/>
            </a:lvl1pPr>
            <a:lvl2pPr indent="0" marL="457200">
              <a:buNone/>
              <a:defRPr sz="2000"/>
            </a:lvl2pPr>
            <a:lvl3pPr indent="0" marL="914400">
              <a:buNone/>
              <a:defRPr sz="1800"/>
            </a:lvl3pPr>
            <a:lvl4pPr indent="0" marL="1371600">
              <a:buNone/>
              <a:defRPr sz="1600"/>
            </a:lvl4pPr>
            <a:lvl5pPr indent="0" marL="1828800">
              <a:buNone/>
              <a:defRPr sz="1600"/>
            </a:lvl5pPr>
            <a:lvl6pPr indent="0" marL="2286000">
              <a:buNone/>
              <a:defRPr sz="1600"/>
            </a:lvl6pPr>
            <a:lvl7pPr indent="0" marL="2743200">
              <a:buNone/>
              <a:defRPr sz="1600"/>
            </a:lvl7pPr>
            <a:lvl8pPr indent="0" marL="3200400">
              <a:buNone/>
              <a:defRPr sz="1600"/>
            </a:lvl8pPr>
            <a:lvl9pPr indent="0" marL="3657600">
              <a:buNone/>
              <a:defRPr sz="1600"/>
            </a:lvl9pPr>
          </a:lstStyle>
          <a:p>
            <a:pPr lvl="0"/>
            <a:r>
              <a:rPr altLang="zh-CN" lang="en-US" smtClean="0"/>
              <a:t>Click to edit Master text styles</a:t>
            </a:r>
          </a:p>
        </p:txBody>
      </p:sp>
      <p:sp>
        <p:nvSpPr>
          <p:cNvPr id="1048966"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6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68"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30" name=""/>
        <p:cNvGrpSpPr/>
        <p:nvPr/>
      </p:nvGrpSpPr>
      <p:grpSpPr>
        <a:xfrm>
          <a:off x="0" y="0"/>
          <a:ext cx="0" cy="0"/>
          <a:chOff x="0" y="0"/>
          <a:chExt cx="0" cy="0"/>
        </a:xfrm>
      </p:grpSpPr>
      <p:sp>
        <p:nvSpPr>
          <p:cNvPr id="1048958" name="Title 1"/>
          <p:cNvSpPr>
            <a:spLocks noGrp="1"/>
          </p:cNvSpPr>
          <p:nvPr>
            <p:ph type="title"/>
          </p:nvPr>
        </p:nvSpPr>
        <p:spPr/>
        <p:txBody>
          <a:bodyPr/>
          <a:p>
            <a:r>
              <a:rPr altLang="zh-CN" lang="en-US" smtClean="0"/>
              <a:t>Click to edit Master title style</a:t>
            </a:r>
            <a:endParaRPr altLang="en-US" lang="zh-CN"/>
          </a:p>
        </p:txBody>
      </p:sp>
      <p:sp>
        <p:nvSpPr>
          <p:cNvPr id="1048959"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60"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61"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62"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63"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29" name=""/>
        <p:cNvGrpSpPr/>
        <p:nvPr/>
      </p:nvGrpSpPr>
      <p:grpSpPr>
        <a:xfrm>
          <a:off x="0" y="0"/>
          <a:ext cx="0" cy="0"/>
          <a:chOff x="0" y="0"/>
          <a:chExt cx="0" cy="0"/>
        </a:xfrm>
      </p:grpSpPr>
      <p:sp>
        <p:nvSpPr>
          <p:cNvPr id="1048950"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951"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952"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53"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954"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5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5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5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32" name=""/>
        <p:cNvGrpSpPr/>
        <p:nvPr/>
      </p:nvGrpSpPr>
      <p:grpSpPr>
        <a:xfrm>
          <a:off x="0" y="0"/>
          <a:ext cx="0" cy="0"/>
          <a:chOff x="0" y="0"/>
          <a:chExt cx="0" cy="0"/>
        </a:xfrm>
      </p:grpSpPr>
      <p:sp>
        <p:nvSpPr>
          <p:cNvPr id="1048969" name="Title 1"/>
          <p:cNvSpPr>
            <a:spLocks noGrp="1"/>
          </p:cNvSpPr>
          <p:nvPr>
            <p:ph type="title"/>
          </p:nvPr>
        </p:nvSpPr>
        <p:spPr/>
        <p:txBody>
          <a:bodyPr/>
          <a:p>
            <a:r>
              <a:rPr altLang="zh-CN" lang="en-US" smtClean="0"/>
              <a:t>Click to edit Master title style</a:t>
            </a:r>
            <a:endParaRPr altLang="en-US" lang="zh-CN"/>
          </a:p>
        </p:txBody>
      </p:sp>
      <p:sp>
        <p:nvSpPr>
          <p:cNvPr id="1048970"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71"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7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78" name=""/>
        <p:cNvGrpSpPr/>
        <p:nvPr/>
      </p:nvGrpSpPr>
      <p:grpSpPr>
        <a:xfrm>
          <a:off x="0" y="0"/>
          <a:ext cx="0" cy="0"/>
          <a:chOff x="0" y="0"/>
          <a:chExt cx="0" cy="0"/>
        </a:xfrm>
      </p:grpSpPr>
      <p:sp>
        <p:nvSpPr>
          <p:cNvPr id="1048773" name="Title 1"/>
          <p:cNvSpPr>
            <a:spLocks noGrp="1"/>
          </p:cNvSpPr>
          <p:nvPr>
            <p:ph type="title"/>
          </p:nvPr>
        </p:nvSpPr>
        <p:spPr/>
        <p:txBody>
          <a:bodyPr/>
          <a:p>
            <a:r>
              <a:rPr altLang="zh-CN" lang="en-US" smtClean="0"/>
              <a:t>Click to edit Master title style</a:t>
            </a:r>
            <a:endParaRPr altLang="en-US" lang="zh-CN"/>
          </a:p>
        </p:txBody>
      </p:sp>
      <p:sp>
        <p:nvSpPr>
          <p:cNvPr id="1048774"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75"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76"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7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78"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33" name=""/>
        <p:cNvGrpSpPr/>
        <p:nvPr/>
      </p:nvGrpSpPr>
      <p:grpSpPr>
        <a:xfrm>
          <a:off x="0" y="0"/>
          <a:ext cx="0" cy="0"/>
          <a:chOff x="0" y="0"/>
          <a:chExt cx="0" cy="0"/>
        </a:xfrm>
      </p:grpSpPr>
      <p:sp>
        <p:nvSpPr>
          <p:cNvPr id="1048973"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74"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75"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36" name=""/>
        <p:cNvGrpSpPr/>
        <p:nvPr/>
      </p:nvGrpSpPr>
      <p:grpSpPr>
        <a:xfrm>
          <a:off x="0" y="0"/>
          <a:ext cx="0" cy="0"/>
          <a:chOff x="0" y="0"/>
          <a:chExt cx="0" cy="0"/>
        </a:xfrm>
      </p:grpSpPr>
      <p:sp>
        <p:nvSpPr>
          <p:cNvPr id="1048986"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987"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988"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89"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90"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91"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37" name=""/>
        <p:cNvGrpSpPr/>
        <p:nvPr/>
      </p:nvGrpSpPr>
      <p:grpSpPr>
        <a:xfrm>
          <a:off x="0" y="0"/>
          <a:ext cx="0" cy="0"/>
          <a:chOff x="0" y="0"/>
          <a:chExt cx="0" cy="0"/>
        </a:xfrm>
      </p:grpSpPr>
      <p:sp>
        <p:nvSpPr>
          <p:cNvPr id="1048992"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993"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994"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99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96"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9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27" name=""/>
        <p:cNvGrpSpPr/>
        <p:nvPr/>
      </p:nvGrpSpPr>
      <p:grpSpPr>
        <a:xfrm>
          <a:off x="0" y="0"/>
          <a:ext cx="0" cy="0"/>
          <a:chOff x="0" y="0"/>
          <a:chExt cx="0" cy="0"/>
        </a:xfrm>
      </p:grpSpPr>
      <p:sp>
        <p:nvSpPr>
          <p:cNvPr id="1048940" name="Title 1"/>
          <p:cNvSpPr>
            <a:spLocks noGrp="1"/>
          </p:cNvSpPr>
          <p:nvPr>
            <p:ph type="title"/>
          </p:nvPr>
        </p:nvSpPr>
        <p:spPr/>
        <p:txBody>
          <a:bodyPr/>
          <a:p>
            <a:r>
              <a:rPr altLang="zh-CN" lang="en-US" smtClean="0"/>
              <a:t>Click to edit Master title style</a:t>
            </a:r>
            <a:endParaRPr altLang="en-US" lang="zh-CN"/>
          </a:p>
        </p:txBody>
      </p:sp>
      <p:sp>
        <p:nvSpPr>
          <p:cNvPr id="1048941"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42"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43"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44"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35" name=""/>
        <p:cNvGrpSpPr/>
        <p:nvPr/>
      </p:nvGrpSpPr>
      <p:grpSpPr>
        <a:xfrm>
          <a:off x="0" y="0"/>
          <a:ext cx="0" cy="0"/>
          <a:chOff x="0" y="0"/>
          <a:chExt cx="0" cy="0"/>
        </a:xfrm>
      </p:grpSpPr>
      <p:sp>
        <p:nvSpPr>
          <p:cNvPr id="1048981"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altLang="en-US" lang="zh-CN"/>
          </a:p>
        </p:txBody>
      </p:sp>
      <p:sp>
        <p:nvSpPr>
          <p:cNvPr id="1048982"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983"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84"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985"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79" name=""/>
        <p:cNvGrpSpPr/>
        <p:nvPr/>
      </p:nvGrpSpPr>
      <p:grpSpPr>
        <a:xfrm>
          <a:off x="0" y="0"/>
          <a:ext cx="0" cy="0"/>
          <a:chOff x="0" y="0"/>
          <a:chExt cx="0" cy="0"/>
        </a:xfrm>
      </p:grpSpPr>
      <p:sp>
        <p:nvSpPr>
          <p:cNvPr id="1048779" name="Title 1"/>
          <p:cNvSpPr>
            <a:spLocks noGrp="1"/>
          </p:cNvSpPr>
          <p:nvPr>
            <p:ph type="title"/>
          </p:nvPr>
        </p:nvSpPr>
        <p:spPr>
          <a:xfrm>
            <a:off x="629841" y="365125"/>
            <a:ext cx="7886700" cy="1325563"/>
          </a:xfrm>
        </p:spPr>
        <p:txBody>
          <a:bodyPr/>
          <a:p>
            <a:r>
              <a:rPr altLang="zh-CN" lang="en-US" smtClean="0"/>
              <a:t>Click to edit Master title style</a:t>
            </a:r>
            <a:endParaRPr altLang="en-US" lang="zh-CN"/>
          </a:p>
        </p:txBody>
      </p:sp>
      <p:sp>
        <p:nvSpPr>
          <p:cNvPr id="1048780" name="Text Placeholder 2"/>
          <p:cNvSpPr>
            <a:spLocks noGrp="1"/>
          </p:cNvSpPr>
          <p:nvPr>
            <p:ph type="body" idx="1"/>
          </p:nvPr>
        </p:nvSpPr>
        <p:spPr>
          <a:xfrm>
            <a:off x="629841"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81" name="Content Placeholder 3"/>
          <p:cNvSpPr>
            <a:spLocks noGrp="1"/>
          </p:cNvSpPr>
          <p:nvPr>
            <p:ph sz="half" idx="2"/>
          </p:nvPr>
        </p:nvSpPr>
        <p:spPr>
          <a:xfrm>
            <a:off x="629841"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82"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783"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84"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85"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8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73" name=""/>
        <p:cNvGrpSpPr/>
        <p:nvPr/>
      </p:nvGrpSpPr>
      <p:grpSpPr>
        <a:xfrm>
          <a:off x="0" y="0"/>
          <a:ext cx="0" cy="0"/>
          <a:chOff x="0" y="0"/>
          <a:chExt cx="0" cy="0"/>
        </a:xfrm>
      </p:grpSpPr>
      <p:sp>
        <p:nvSpPr>
          <p:cNvPr id="1048748" name="Title 1"/>
          <p:cNvSpPr>
            <a:spLocks noGrp="1"/>
          </p:cNvSpPr>
          <p:nvPr>
            <p:ph type="title"/>
          </p:nvPr>
        </p:nvSpPr>
        <p:spPr/>
        <p:txBody>
          <a:bodyPr/>
          <a:p>
            <a:r>
              <a:rPr altLang="zh-CN" lang="en-US" smtClean="0"/>
              <a:t>Click to edit Master title style</a:t>
            </a:r>
            <a:endParaRPr altLang="en-US" lang="zh-CN"/>
          </a:p>
        </p:txBody>
      </p:sp>
      <p:sp>
        <p:nvSpPr>
          <p:cNvPr id="1048749"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50"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51"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80" name=""/>
        <p:cNvGrpSpPr/>
        <p:nvPr/>
      </p:nvGrpSpPr>
      <p:grpSpPr>
        <a:xfrm>
          <a:off x="0" y="0"/>
          <a:ext cx="0" cy="0"/>
          <a:chOff x="0" y="0"/>
          <a:chExt cx="0" cy="0"/>
        </a:xfrm>
      </p:grpSpPr>
      <p:sp>
        <p:nvSpPr>
          <p:cNvPr id="1048787"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88"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89"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81" name=""/>
        <p:cNvGrpSpPr/>
        <p:nvPr/>
      </p:nvGrpSpPr>
      <p:grpSpPr>
        <a:xfrm>
          <a:off x="0" y="0"/>
          <a:ext cx="0" cy="0"/>
          <a:chOff x="0" y="0"/>
          <a:chExt cx="0" cy="0"/>
        </a:xfrm>
      </p:grpSpPr>
      <p:sp>
        <p:nvSpPr>
          <p:cNvPr id="1048790"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791"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92" name="Content Placeholder 2"/>
          <p:cNvSpPr>
            <a:spLocks noGrp="1"/>
          </p:cNvSpPr>
          <p:nvPr>
            <p:ph idx="1"/>
          </p:nvPr>
        </p:nvSpPr>
        <p:spPr>
          <a:xfrm>
            <a:off x="3887391" y="98742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p>
        </p:txBody>
      </p:sp>
      <p:sp>
        <p:nvSpPr>
          <p:cNvPr id="1048793"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94"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95"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75" name=""/>
        <p:cNvGrpSpPr/>
        <p:nvPr/>
      </p:nvGrpSpPr>
      <p:grpSpPr>
        <a:xfrm>
          <a:off x="0" y="0"/>
          <a:ext cx="0" cy="0"/>
          <a:chOff x="0" y="0"/>
          <a:chExt cx="0" cy="0"/>
        </a:xfrm>
      </p:grpSpPr>
      <p:sp>
        <p:nvSpPr>
          <p:cNvPr id="1048757" name="Title 1"/>
          <p:cNvSpPr>
            <a:spLocks noGrp="1"/>
          </p:cNvSpPr>
          <p:nvPr>
            <p:ph type="title"/>
          </p:nvPr>
        </p:nvSpPr>
        <p:spPr>
          <a:xfrm>
            <a:off x="629841" y="457200"/>
            <a:ext cx="2949177" cy="1600200"/>
          </a:xfrm>
        </p:spPr>
        <p:txBody>
          <a:bodyPr anchor="b"/>
          <a:lstStyle>
            <a:lvl1pPr>
              <a:defRPr sz="3200"/>
            </a:lvl1pPr>
          </a:lstStyle>
          <a:p>
            <a:r>
              <a:rPr altLang="zh-CN" lang="en-US" smtClean="0"/>
              <a:t>Click to edit Master title style</a:t>
            </a:r>
            <a:endParaRPr altLang="en-US" lang="zh-CN"/>
          </a:p>
        </p:txBody>
      </p:sp>
      <p:sp>
        <p:nvSpPr>
          <p:cNvPr id="1048758" name="Text Placeholder 3"/>
          <p:cNvSpPr>
            <a:spLocks noGrp="1"/>
          </p:cNvSpPr>
          <p:nvPr>
            <p:ph type="body" sz="half" idx="2"/>
          </p:nvPr>
        </p:nvSpPr>
        <p:spPr>
          <a:xfrm>
            <a:off x="629841" y="2057400"/>
            <a:ext cx="294917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759" name="Picture Placeholder 2"/>
          <p:cNvSpPr>
            <a:spLocks noGrp="1"/>
          </p:cNvSpPr>
          <p:nvPr>
            <p:ph type="pic" idx="1"/>
          </p:nvPr>
        </p:nvSpPr>
        <p:spPr>
          <a:xfrm>
            <a:off x="3887391" y="987424"/>
            <a:ext cx="4629150" cy="4873625"/>
          </a:xfrm>
        </p:spPr>
        <p:txBody>
          <a:bodyPr/>
          <a:lstStyle>
            <a:lvl1pPr indent="0" marL="0">
              <a:buNone/>
              <a:defRPr sz="3200"/>
            </a:lvl1pPr>
            <a:lvl2pPr indent="0" marL="457200">
              <a:buNone/>
              <a:defRPr sz="2800"/>
            </a:lvl2pPr>
            <a:lvl3pPr indent="0" marL="914400">
              <a:buNone/>
              <a:defRPr sz="20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altLang="en-US" lang="zh-CN"/>
          </a:p>
        </p:txBody>
      </p:sp>
      <p:sp>
        <p:nvSpPr>
          <p:cNvPr id="1048760"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761"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
        <p:nvSpPr>
          <p:cNvPr id="104876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 Id="rId11" Type="http://schemas.openxmlformats.org/officeDocument/2006/relationships/slideLayout" Target="../slideLayouts/slideLayout33.xml"/><Relationship Id="rId1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 Id="rId11" Type="http://schemas.openxmlformats.org/officeDocument/2006/relationships/slideLayout" Target="../slideLayouts/slideLayout44.xml"/><Relationship Id="rId1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white">
      <p:bgPr>
        <a:gradFill rotWithShape="0">
          <a:gsLst>
            <a:gs pos="0">
              <a:srgbClr val="C2F35F">
                <a:alpha val="100000"/>
              </a:srgbClr>
            </a:gs>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 pos="100000">
              <a:srgbClr val="80A33D">
                <a:alpha val="100000"/>
              </a:srgbClr>
            </a:gs>
          </a:gsLst>
          <a:lin ang="5400000" scaled="1"/>
        </a:gradFill>
      </p:bgPr>
    </p:bg>
    <p:spTree>
      <p:nvGrpSpPr>
        <p:cNvPr id="16" name=""/>
        <p:cNvGrpSpPr/>
        <p:nvPr/>
      </p:nvGrpSpPr>
      <p:grpSpPr>
        <a:xfrm rot="0">
          <a:off x="0" y="0"/>
          <a:ext cx="0" cy="0"/>
          <a:chOff x="0" y="0"/>
          <a:chExt cx="0" cy="0"/>
        </a:xfrm>
      </p:grpSpPr>
      <p:grpSp>
        <p:nvGrpSpPr>
          <p:cNvPr id="17" name=""/>
          <p:cNvGrpSpPr/>
          <p:nvPr/>
        </p:nvGrpSpPr>
        <p:grpSpPr>
          <a:xfrm rot="0">
            <a:off x="-304800" y="0"/>
            <a:ext cx="9932988" cy="6858000"/>
            <a:chOff x="-382404" y="0"/>
            <a:chExt cx="9932332" cy="6858000"/>
          </a:xfrm>
        </p:grpSpPr>
        <p:grpSp>
          <p:nvGrpSpPr>
            <p:cNvPr id="18" name=""/>
            <p:cNvGrpSpPr/>
            <p:nvPr/>
          </p:nvGrpSpPr>
          <p:grpSpPr>
            <a:xfrm rot="0">
              <a:off x="0" y="0"/>
              <a:ext cx="9144000" cy="6858000"/>
              <a:chOff x="0" y="0"/>
              <a:chExt cx="9144000" cy="6858000"/>
            </a:xfrm>
          </p:grpSpPr>
          <p:grpSp>
            <p:nvGrpSpPr>
              <p:cNvPr id="19" name=""/>
              <p:cNvGrpSpPr/>
              <p:nvPr/>
            </p:nvGrpSpPr>
            <p:grpSpPr>
              <a:xfrm rot="0">
                <a:off x="0" y="0"/>
                <a:ext cx="2514600" cy="6858000"/>
                <a:chOff x="0" y="0"/>
                <a:chExt cx="2514600" cy="6858000"/>
              </a:xfrm>
            </p:grpSpPr>
            <p:sp>
              <p:nvSpPr>
                <p:cNvPr id="1048576" name=""/>
                <p:cNvSpPr/>
                <p:nvPr/>
              </p:nvSpPr>
              <p:spPr>
                <a:xfrm rot="0">
                  <a:off x="914499"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77" name=""/>
                <p:cNvSpPr/>
                <p:nvPr/>
              </p:nvSpPr>
              <p:spPr>
                <a:xfrm rot="0">
                  <a:off x="159"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78" name=""/>
                <p:cNvSpPr/>
                <p:nvPr/>
              </p:nvSpPr>
              <p:spPr>
                <a:xfrm rot="0">
                  <a:off x="228744"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20" name=""/>
              <p:cNvGrpSpPr/>
              <p:nvPr/>
            </p:nvGrpSpPr>
            <p:grpSpPr>
              <a:xfrm rot="0">
                <a:off x="422910" y="0"/>
                <a:ext cx="2514600" cy="6858000"/>
                <a:chOff x="0" y="0"/>
                <a:chExt cx="2514600" cy="6858000"/>
              </a:xfrm>
            </p:grpSpPr>
            <p:sp>
              <p:nvSpPr>
                <p:cNvPr id="1048579" name=""/>
                <p:cNvSpPr/>
                <p:nvPr/>
              </p:nvSpPr>
              <p:spPr>
                <a:xfrm rot="0">
                  <a:off x="913836"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80" name=""/>
                <p:cNvSpPr/>
                <p:nvPr/>
              </p:nvSpPr>
              <p:spPr>
                <a:xfrm rot="0">
                  <a:off x="-504"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81" name=""/>
                <p:cNvSpPr/>
                <p:nvPr/>
              </p:nvSpPr>
              <p:spPr>
                <a:xfrm rot="0">
                  <a:off x="228081"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21" name=""/>
              <p:cNvGrpSpPr/>
              <p:nvPr/>
            </p:nvGrpSpPr>
            <p:grpSpPr>
              <a:xfrm rot="10800000">
                <a:off x="6629400" y="0"/>
                <a:ext cx="2514600" cy="6858000"/>
                <a:chOff x="0" y="0"/>
                <a:chExt cx="2514600" cy="6858000"/>
              </a:xfrm>
            </p:grpSpPr>
            <p:sp>
              <p:nvSpPr>
                <p:cNvPr id="1048582" name=""/>
                <p:cNvSpPr/>
                <p:nvPr/>
              </p:nvSpPr>
              <p:spPr>
                <a:xfrm rot="0">
                  <a:off x="914785"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83" name=""/>
                <p:cNvSpPr/>
                <p:nvPr/>
              </p:nvSpPr>
              <p:spPr>
                <a:xfrm rot="0">
                  <a:off x="445"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84" name=""/>
                <p:cNvSpPr/>
                <p:nvPr/>
              </p:nvSpPr>
              <p:spPr>
                <a:xfrm rot="0">
                  <a:off x="229030"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585" name=""/>
              <p:cNvSpPr/>
              <p:nvPr/>
            </p:nvSpPr>
            <p:spPr>
              <a:xfrm rot="0">
                <a:off x="3809907" y="0"/>
                <a:ext cx="281921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86" name=""/>
              <p:cNvSpPr/>
              <p:nvPr/>
            </p:nvSpPr>
            <p:spPr>
              <a:xfrm rot="0">
                <a:off x="2895568"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87" name=""/>
              <p:cNvSpPr/>
              <p:nvPr/>
            </p:nvSpPr>
            <p:spPr>
              <a:xfrm rot="0">
                <a:off x="3124153"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588" name=""/>
            <p:cNvSpPr/>
            <p:nvPr/>
          </p:nvSpPr>
          <p:spPr>
            <a:xfrm rot="0">
              <a:off x="-12540" y="5035550"/>
              <a:ext cx="9144983"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rgbClr val="FFFFFF">
                  <a:alpha val="20000"/>
                </a:srgbClr>
              </a:solidFill>
              <a:prstDash val="solid"/>
              <a:round/>
            </a:ln>
          </p:spPr>
        </p:sp>
        <p:sp>
          <p:nvSpPr>
            <p:cNvPr id="1048589" name=""/>
            <p:cNvSpPr/>
            <p:nvPr/>
          </p:nvSpPr>
          <p:spPr>
            <a:xfrm rot="0">
              <a:off x="-12540" y="3467100"/>
              <a:ext cx="9144983"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rgbClr val="FFFFFF">
                  <a:alpha val="20000"/>
                </a:srgbClr>
              </a:solidFill>
              <a:prstDash val="solid"/>
              <a:round/>
            </a:ln>
          </p:spPr>
        </p:sp>
        <p:sp>
          <p:nvSpPr>
            <p:cNvPr id="1048590"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rgbClr val="FFFFFF">
                  <a:alpha val="20000"/>
                </a:srgbClr>
              </a:solidFill>
              <a:prstDash val="solid"/>
              <a:round/>
            </a:ln>
          </p:spPr>
        </p:sp>
        <p:sp>
          <p:nvSpPr>
            <p:cNvPr id="1048591" name=""/>
            <p:cNvSpPr/>
            <p:nvPr/>
          </p:nvSpPr>
          <p:spPr>
            <a:xfrm rot="0">
              <a:off x="-12540" y="5284788"/>
              <a:ext cx="9144983"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rgbClr val="FFFFFF">
                  <a:alpha val="20000"/>
                </a:srgbClr>
              </a:solidFill>
              <a:prstDash val="solid"/>
              <a:round/>
            </a:ln>
          </p:spPr>
        </p:sp>
        <p:sp>
          <p:nvSpPr>
            <p:cNvPr id="1048592" name=""/>
            <p:cNvSpPr/>
            <p:nvPr/>
          </p:nvSpPr>
          <p:spPr>
            <a:xfrm rot="0">
              <a:off x="2136793" y="5132388"/>
              <a:ext cx="6982951"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rgbClr val="FFFFFF">
                  <a:alpha val="20000"/>
                </a:srgbClr>
              </a:solidFill>
              <a:prstDash val="solid"/>
              <a:round/>
            </a:ln>
          </p:spPr>
        </p:sp>
        <p:sp>
          <p:nvSpPr>
            <p:cNvPr id="1048593" name=""/>
            <p:cNvSpPr/>
            <p:nvPr/>
          </p:nvSpPr>
          <p:spPr>
            <a:xfrm rot="1800000">
              <a:off x="2995573" y="2859088"/>
              <a:ext cx="1601682" cy="1389062"/>
            </a:xfrm>
            <a:prstGeom prst="hexagon">
              <a:avLst>
                <a:gd name="adj" fmla="val 28538"/>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94" name=""/>
            <p:cNvSpPr/>
            <p:nvPr/>
          </p:nvSpPr>
          <p:spPr>
            <a:xfrm rot="1800000">
              <a:off x="3719425" y="4125913"/>
              <a:ext cx="1601682"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95" name=""/>
            <p:cNvSpPr/>
            <p:nvPr/>
          </p:nvSpPr>
          <p:spPr>
            <a:xfrm rot="1800000">
              <a:off x="3728949" y="1592263"/>
              <a:ext cx="1601682"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96" name=""/>
            <p:cNvSpPr/>
            <p:nvPr/>
          </p:nvSpPr>
          <p:spPr>
            <a:xfrm rot="1800000">
              <a:off x="2976524" y="325438"/>
              <a:ext cx="1601682" cy="1389062"/>
            </a:xfrm>
            <a:prstGeom prst="hexagon">
              <a:avLst>
                <a:gd name="adj" fmla="val 28538"/>
                <a:gd name="vf" fmla="val 115470"/>
              </a:avLst>
            </a:prstGeom>
            <a:solidFill>
              <a:srgbClr val="FFFFFF">
                <a:alpha val="3922"/>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97" name=""/>
            <p:cNvSpPr/>
            <p:nvPr/>
          </p:nvSpPr>
          <p:spPr>
            <a:xfrm rot="1800000">
              <a:off x="4462326" y="5383213"/>
              <a:ext cx="1601682" cy="1389062"/>
            </a:xfrm>
            <a:prstGeom prst="hexagon">
              <a:avLst>
                <a:gd name="adj" fmla="val 28538"/>
                <a:gd name="vf" fmla="val 115470"/>
              </a:avLst>
            </a:prstGeom>
            <a:solidFill>
              <a:srgbClr val="FFFFFF">
                <a:alpha val="5882"/>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598"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rgbClr val="FFFFFF">
                <a:alpha val="10196"/>
              </a:srgbClr>
            </a:solidFill>
            <a:ln w="12700" cap="flat" cmpd="sng">
              <a:solidFill>
                <a:srgbClr val="FFFFFF">
                  <a:alpha val="12157"/>
                </a:srgbClr>
              </a:solidFill>
              <a:prstDash val="solid"/>
              <a:round/>
            </a:ln>
          </p:spPr>
        </p:sp>
        <p:sp>
          <p:nvSpPr>
            <p:cNvPr id="1048599" name=""/>
            <p:cNvSpPr/>
            <p:nvPr/>
          </p:nvSpPr>
          <p:spPr>
            <a:xfrm rot="1800000">
              <a:off x="23969" y="5402263"/>
              <a:ext cx="1601682"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0" name=""/>
            <p:cNvSpPr/>
            <p:nvPr/>
          </p:nvSpPr>
          <p:spPr>
            <a:xfrm rot="1800000">
              <a:off x="52542" y="2849563"/>
              <a:ext cx="1601682"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1" name=""/>
            <p:cNvSpPr/>
            <p:nvPr/>
          </p:nvSpPr>
          <p:spPr>
            <a:xfrm rot="1800000">
              <a:off x="776394" y="4125913"/>
              <a:ext cx="1601682"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2" name=""/>
            <p:cNvSpPr/>
            <p:nvPr/>
          </p:nvSpPr>
          <p:spPr>
            <a:xfrm rot="1800000">
              <a:off x="1509771" y="5411788"/>
              <a:ext cx="1601682"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3" name=""/>
            <p:cNvSpPr/>
            <p:nvPr/>
          </p:nvSpPr>
          <p:spPr>
            <a:xfrm rot="1800000">
              <a:off x="1528820" y="2859088"/>
              <a:ext cx="1601682"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4" name=""/>
            <p:cNvSpPr/>
            <p:nvPr/>
          </p:nvSpPr>
          <p:spPr>
            <a:xfrm rot="1800000">
              <a:off x="795443" y="1563688"/>
              <a:ext cx="1601682"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5" name=""/>
            <p:cNvSpPr/>
            <p:nvPr/>
          </p:nvSpPr>
          <p:spPr>
            <a:xfrm rot="1800000">
              <a:off x="6806909" y="4144963"/>
              <a:ext cx="1600094" cy="1389062"/>
            </a:xfrm>
            <a:prstGeom prst="hexagon">
              <a:avLst>
                <a:gd name="adj" fmla="val 28536"/>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6" name=""/>
            <p:cNvSpPr/>
            <p:nvPr/>
          </p:nvSpPr>
          <p:spPr>
            <a:xfrm rot="1800000">
              <a:off x="7549810" y="5421313"/>
              <a:ext cx="1600094" cy="1389062"/>
            </a:xfrm>
            <a:prstGeom prst="hexagon">
              <a:avLst>
                <a:gd name="adj" fmla="val 28536"/>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7" name=""/>
            <p:cNvSpPr/>
            <p:nvPr/>
          </p:nvSpPr>
          <p:spPr>
            <a:xfrm rot="1800000">
              <a:off x="7549810" y="2868613"/>
              <a:ext cx="1600094" cy="1389062"/>
            </a:xfrm>
            <a:prstGeom prst="hexagon">
              <a:avLst>
                <a:gd name="adj" fmla="val 28536"/>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08" name=""/>
            <p:cNvSpPr/>
            <p:nvPr/>
          </p:nvSpPr>
          <p:spPr>
            <a:xfrm rot="1800000">
              <a:off x="8306997" y="4056063"/>
              <a:ext cx="1242931"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rgbClr val="FFFFFF">
                <a:alpha val="3922"/>
              </a:srgbClr>
            </a:solidFill>
            <a:ln w="12700" cap="flat" cmpd="sng">
              <a:solidFill>
                <a:srgbClr val="FFFFFF">
                  <a:alpha val="12157"/>
                </a:srgbClr>
              </a:solidFill>
              <a:prstDash val="solid"/>
              <a:round/>
            </a:ln>
          </p:spPr>
        </p:sp>
        <p:sp>
          <p:nvSpPr>
            <p:cNvPr id="1048609" name=""/>
            <p:cNvSpPr/>
            <p:nvPr/>
          </p:nvSpPr>
          <p:spPr>
            <a:xfrm rot="1800000">
              <a:off x="8306997"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rgbClr val="FFFFFF">
                <a:alpha val="0"/>
              </a:srgbClr>
            </a:solidFill>
            <a:ln w="12700" cap="flat" cmpd="sng">
              <a:solidFill>
                <a:srgbClr val="FFFFFF">
                  <a:alpha val="12157"/>
                </a:srgbClr>
              </a:solidFill>
              <a:prstDash val="solid"/>
              <a:round/>
            </a:ln>
          </p:spPr>
        </p:sp>
      </p:grpSp>
      <p:sp>
        <p:nvSpPr>
          <p:cNvPr id="1048610" name=""/>
          <p:cNvSpPr/>
          <p:nvPr/>
        </p:nvSpPr>
        <p:spPr>
          <a:xfrm rot="0">
            <a:off x="457200" y="333375"/>
            <a:ext cx="8229600" cy="6186487"/>
          </a:xfrm>
          <a:prstGeom prst="rect"/>
          <a:solidFill>
            <a:srgbClr val="FFFFFF"/>
          </a:solidFill>
          <a:ln w="6350" cap="flat" cmpd="sng">
            <a:solidFill>
              <a:srgbClr val="000000">
                <a:alpha val="100000"/>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11" name=""/>
          <p:cNvSpPr/>
          <p:nvPr/>
        </p:nvSpPr>
        <p:spPr>
          <a:xfrm rot="0">
            <a:off x="4560887" y="-22225"/>
            <a:ext cx="3679825" cy="700087"/>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12" name=""/>
          <p:cNvSpPr/>
          <p:nvPr/>
        </p:nvSpPr>
        <p:spPr>
          <a:xfrm rot="0">
            <a:off x="4649787" y="-22225"/>
            <a:ext cx="3505200" cy="623887"/>
          </a:xfrm>
          <a:prstGeom prst="rect"/>
          <a:solidFill>
            <a:srgbClr val="71685A"/>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13" name=""/>
          <p:cNvSpPr/>
          <p:nvPr>
            <p:ph type="title" sz="full" idx="0"/>
          </p:nvPr>
        </p:nvSpPr>
        <p:spPr>
          <a:xfrm rot="0">
            <a:off x="1042987" y="1027112"/>
            <a:ext cx="7024687" cy="1143000"/>
          </a:xfrm>
          <a:prstGeom prst="rect"/>
          <a:noFill/>
          <a:ln>
            <a:noFill/>
          </a:ln>
        </p:spPr>
        <p:txBody>
          <a:bodyPr anchor="b" bIns="45720" lIns="91440" rIns="91440" tIns="45720" vert="horz"/>
          <a:p>
            <a:pPr lvl="0"/>
            <a:r>
              <a:rPr altLang="en-US" lang="en-US"/>
              <a:t>Click to edit Master title style</a:t>
            </a:r>
          </a:p>
        </p:txBody>
      </p:sp>
      <p:sp>
        <p:nvSpPr>
          <p:cNvPr id="1048614" name=""/>
          <p:cNvSpPr/>
          <p:nvPr>
            <p:ph type="body" sz="full" idx="1"/>
          </p:nvPr>
        </p:nvSpPr>
        <p:spPr>
          <a:xfrm rot="0">
            <a:off x="1042987" y="2324100"/>
            <a:ext cx="6777037" cy="3508375"/>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615"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616"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
        <p:nvSpPr>
          <p:cNvPr id="1048617"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Tree>
  </p:cSld>
  <p:clrMap accent1="accent1" accent2="accent2" accent3="accent3" accent4="accent4" accent5="accent5" accent6="accent6" bg1="lt1" bg2="dk2" tx1="dk1" tx2="lt2"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hf dt="0" ftr="0" hdr="0" sldNum="0"/>
  <p:txStyles>
    <p:title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p:titleStyle>
    <p:body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p:bodyStyle>
    <p:other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white">
      <p:bgPr>
        <a:gradFill rotWithShape="0">
          <a:gsLst>
            <a:gs pos="0">
              <a:srgbClr val="C2F35F">
                <a:alpha val="100000"/>
              </a:srgbClr>
            </a:gs>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 pos="100000">
              <a:srgbClr val="80A33D">
                <a:alpha val="100000"/>
              </a:srgbClr>
            </a:gs>
          </a:gsLst>
          <a:lin ang="5400000" scaled="1"/>
        </a:gradFill>
      </p:bgPr>
    </p:bg>
    <p:spTree>
      <p:nvGrpSpPr>
        <p:cNvPr id="38" name=""/>
        <p:cNvGrpSpPr/>
        <p:nvPr/>
      </p:nvGrpSpPr>
      <p:grpSpPr>
        <a:xfrm rot="0">
          <a:off x="0" y="0"/>
          <a:ext cx="0" cy="0"/>
          <a:chOff x="0" y="0"/>
          <a:chExt cx="0" cy="0"/>
        </a:xfrm>
      </p:grpSpPr>
      <p:grpSp>
        <p:nvGrpSpPr>
          <p:cNvPr id="39" name=""/>
          <p:cNvGrpSpPr/>
          <p:nvPr/>
        </p:nvGrpSpPr>
        <p:grpSpPr>
          <a:xfrm rot="0">
            <a:off x="-382587" y="0"/>
            <a:ext cx="9932988" cy="6858000"/>
            <a:chOff x="-382404" y="0"/>
            <a:chExt cx="9932332" cy="6858000"/>
          </a:xfrm>
        </p:grpSpPr>
        <p:grpSp>
          <p:nvGrpSpPr>
            <p:cNvPr id="40" name=""/>
            <p:cNvGrpSpPr/>
            <p:nvPr/>
          </p:nvGrpSpPr>
          <p:grpSpPr>
            <a:xfrm rot="0">
              <a:off x="159" y="0"/>
              <a:ext cx="9143396" cy="6858000"/>
              <a:chOff x="159" y="0"/>
              <a:chExt cx="9143396" cy="6858000"/>
            </a:xfrm>
          </p:grpSpPr>
          <p:grpSp>
            <p:nvGrpSpPr>
              <p:cNvPr id="41" name=""/>
              <p:cNvGrpSpPr/>
              <p:nvPr/>
            </p:nvGrpSpPr>
            <p:grpSpPr>
              <a:xfrm rot="0">
                <a:off x="159" y="0"/>
                <a:ext cx="2514434" cy="6858000"/>
                <a:chOff x="159" y="0"/>
                <a:chExt cx="2514434" cy="6858000"/>
              </a:xfrm>
            </p:grpSpPr>
            <p:sp>
              <p:nvSpPr>
                <p:cNvPr id="1048631" name=""/>
                <p:cNvSpPr/>
                <p:nvPr/>
              </p:nvSpPr>
              <p:spPr>
                <a:xfrm rot="0">
                  <a:off x="914499"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32" name=""/>
                <p:cNvSpPr/>
                <p:nvPr/>
              </p:nvSpPr>
              <p:spPr>
                <a:xfrm rot="0">
                  <a:off x="159"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33" name=""/>
                <p:cNvSpPr/>
                <p:nvPr/>
              </p:nvSpPr>
              <p:spPr>
                <a:xfrm rot="0">
                  <a:off x="228744"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42" name=""/>
              <p:cNvGrpSpPr/>
              <p:nvPr/>
            </p:nvGrpSpPr>
            <p:grpSpPr>
              <a:xfrm rot="0">
                <a:off x="422406" y="0"/>
                <a:ext cx="2514434" cy="6858000"/>
                <a:chOff x="-504" y="0"/>
                <a:chExt cx="2514434" cy="6858000"/>
              </a:xfrm>
            </p:grpSpPr>
            <p:sp>
              <p:nvSpPr>
                <p:cNvPr id="1048634" name=""/>
                <p:cNvSpPr/>
                <p:nvPr/>
              </p:nvSpPr>
              <p:spPr>
                <a:xfrm rot="0">
                  <a:off x="913836"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35" name=""/>
                <p:cNvSpPr/>
                <p:nvPr/>
              </p:nvSpPr>
              <p:spPr>
                <a:xfrm rot="0">
                  <a:off x="-504"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36" name=""/>
                <p:cNvSpPr/>
                <p:nvPr/>
              </p:nvSpPr>
              <p:spPr>
                <a:xfrm rot="0">
                  <a:off x="228081"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43" name=""/>
              <p:cNvGrpSpPr/>
              <p:nvPr/>
            </p:nvGrpSpPr>
            <p:grpSpPr>
              <a:xfrm rot="10800000">
                <a:off x="6629121" y="0"/>
                <a:ext cx="2514434" cy="6858000"/>
                <a:chOff x="445" y="0"/>
                <a:chExt cx="2514434" cy="6858000"/>
              </a:xfrm>
            </p:grpSpPr>
            <p:sp>
              <p:nvSpPr>
                <p:cNvPr id="1048637" name=""/>
                <p:cNvSpPr/>
                <p:nvPr/>
              </p:nvSpPr>
              <p:spPr>
                <a:xfrm rot="0">
                  <a:off x="914785"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38" name=""/>
                <p:cNvSpPr/>
                <p:nvPr/>
              </p:nvSpPr>
              <p:spPr>
                <a:xfrm rot="0">
                  <a:off x="445"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39" name=""/>
                <p:cNvSpPr/>
                <p:nvPr/>
              </p:nvSpPr>
              <p:spPr>
                <a:xfrm rot="0">
                  <a:off x="229030"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640" name=""/>
              <p:cNvSpPr/>
              <p:nvPr/>
            </p:nvSpPr>
            <p:spPr>
              <a:xfrm rot="0">
                <a:off x="3809907" y="0"/>
                <a:ext cx="281921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41" name=""/>
              <p:cNvSpPr/>
              <p:nvPr/>
            </p:nvSpPr>
            <p:spPr>
              <a:xfrm rot="0">
                <a:off x="2895568"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42" name=""/>
              <p:cNvSpPr/>
              <p:nvPr/>
            </p:nvSpPr>
            <p:spPr>
              <a:xfrm rot="0">
                <a:off x="3124153"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643" name=""/>
            <p:cNvSpPr/>
            <p:nvPr/>
          </p:nvSpPr>
          <p:spPr>
            <a:xfrm rot="0">
              <a:off x="-12540" y="5035550"/>
              <a:ext cx="9144984"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rgbClr val="FFFFFF">
                  <a:alpha val="20000"/>
                </a:srgbClr>
              </a:solidFill>
              <a:prstDash val="solid"/>
              <a:round/>
            </a:ln>
          </p:spPr>
        </p:sp>
        <p:sp>
          <p:nvSpPr>
            <p:cNvPr id="1048644" name=""/>
            <p:cNvSpPr/>
            <p:nvPr/>
          </p:nvSpPr>
          <p:spPr>
            <a:xfrm rot="0">
              <a:off x="-12540" y="3467100"/>
              <a:ext cx="9144984"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rgbClr val="FFFFFF">
                  <a:alpha val="20000"/>
                </a:srgbClr>
              </a:solidFill>
              <a:prstDash val="solid"/>
              <a:round/>
            </a:ln>
          </p:spPr>
        </p:sp>
        <p:sp>
          <p:nvSpPr>
            <p:cNvPr id="1048645"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rgbClr val="FFFFFF">
                  <a:alpha val="20000"/>
                </a:srgbClr>
              </a:solidFill>
              <a:prstDash val="solid"/>
              <a:round/>
            </a:ln>
          </p:spPr>
        </p:sp>
        <p:sp>
          <p:nvSpPr>
            <p:cNvPr id="1048646" name=""/>
            <p:cNvSpPr/>
            <p:nvPr/>
          </p:nvSpPr>
          <p:spPr>
            <a:xfrm rot="0">
              <a:off x="-12540" y="5284788"/>
              <a:ext cx="9144984"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rgbClr val="FFFFFF">
                  <a:alpha val="20000"/>
                </a:srgbClr>
              </a:solidFill>
              <a:prstDash val="solid"/>
              <a:round/>
            </a:ln>
          </p:spPr>
        </p:sp>
        <p:sp>
          <p:nvSpPr>
            <p:cNvPr id="1048647" name=""/>
            <p:cNvSpPr/>
            <p:nvPr/>
          </p:nvSpPr>
          <p:spPr>
            <a:xfrm rot="0">
              <a:off x="2136793" y="5132388"/>
              <a:ext cx="6982952"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rgbClr val="FFFFFF">
                  <a:alpha val="20000"/>
                </a:srgbClr>
              </a:solidFill>
              <a:prstDash val="solid"/>
              <a:round/>
            </a:ln>
          </p:spPr>
        </p:sp>
        <p:sp>
          <p:nvSpPr>
            <p:cNvPr id="1048648" name=""/>
            <p:cNvSpPr/>
            <p:nvPr/>
          </p:nvSpPr>
          <p:spPr>
            <a:xfrm rot="1800000">
              <a:off x="2995574" y="2859088"/>
              <a:ext cx="1601681" cy="1389062"/>
            </a:xfrm>
            <a:prstGeom prst="hexagon">
              <a:avLst>
                <a:gd name="adj" fmla="val 28538"/>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49" name=""/>
            <p:cNvSpPr/>
            <p:nvPr/>
          </p:nvSpPr>
          <p:spPr>
            <a:xfrm rot="1800000">
              <a:off x="3719426" y="412591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0" name=""/>
            <p:cNvSpPr/>
            <p:nvPr/>
          </p:nvSpPr>
          <p:spPr>
            <a:xfrm rot="1800000">
              <a:off x="3728950" y="1592263"/>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1" name=""/>
            <p:cNvSpPr/>
            <p:nvPr/>
          </p:nvSpPr>
          <p:spPr>
            <a:xfrm rot="1800000">
              <a:off x="2976525" y="325438"/>
              <a:ext cx="1601681" cy="1389062"/>
            </a:xfrm>
            <a:prstGeom prst="hexagon">
              <a:avLst>
                <a:gd name="adj" fmla="val 28538"/>
                <a:gd name="vf" fmla="val 115470"/>
              </a:avLst>
            </a:prstGeom>
            <a:solidFill>
              <a:srgbClr val="FFFFFF">
                <a:alpha val="3922"/>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2" name=""/>
            <p:cNvSpPr/>
            <p:nvPr/>
          </p:nvSpPr>
          <p:spPr>
            <a:xfrm rot="1800000">
              <a:off x="4462327" y="5383213"/>
              <a:ext cx="1601681" cy="1389062"/>
            </a:xfrm>
            <a:prstGeom prst="hexagon">
              <a:avLst>
                <a:gd name="adj" fmla="val 28538"/>
                <a:gd name="vf" fmla="val 115470"/>
              </a:avLst>
            </a:prstGeom>
            <a:solidFill>
              <a:srgbClr val="FFFFFF">
                <a:alpha val="5882"/>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3"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rgbClr val="FFFFFF">
                <a:alpha val="10196"/>
              </a:srgbClr>
            </a:solidFill>
            <a:ln w="12700" cap="flat" cmpd="sng">
              <a:solidFill>
                <a:srgbClr val="FFFFFF">
                  <a:alpha val="12157"/>
                </a:srgbClr>
              </a:solidFill>
              <a:prstDash val="solid"/>
              <a:round/>
            </a:ln>
          </p:spPr>
        </p:sp>
        <p:sp>
          <p:nvSpPr>
            <p:cNvPr id="1048654" name=""/>
            <p:cNvSpPr/>
            <p:nvPr/>
          </p:nvSpPr>
          <p:spPr>
            <a:xfrm rot="1800000">
              <a:off x="23970" y="540226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5" name=""/>
            <p:cNvSpPr/>
            <p:nvPr/>
          </p:nvSpPr>
          <p:spPr>
            <a:xfrm rot="1800000">
              <a:off x="52543" y="2849563"/>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6" name=""/>
            <p:cNvSpPr/>
            <p:nvPr/>
          </p:nvSpPr>
          <p:spPr>
            <a:xfrm rot="1800000">
              <a:off x="776395" y="412591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7" name=""/>
            <p:cNvSpPr/>
            <p:nvPr/>
          </p:nvSpPr>
          <p:spPr>
            <a:xfrm rot="1800000">
              <a:off x="1509772" y="5411788"/>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8" name=""/>
            <p:cNvSpPr/>
            <p:nvPr/>
          </p:nvSpPr>
          <p:spPr>
            <a:xfrm rot="1800000">
              <a:off x="1528821" y="2859088"/>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59" name=""/>
            <p:cNvSpPr/>
            <p:nvPr/>
          </p:nvSpPr>
          <p:spPr>
            <a:xfrm rot="1800000">
              <a:off x="795444" y="1563688"/>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0" name=""/>
            <p:cNvSpPr/>
            <p:nvPr/>
          </p:nvSpPr>
          <p:spPr>
            <a:xfrm rot="1800000">
              <a:off x="6806909" y="4144963"/>
              <a:ext cx="1600094" cy="1389062"/>
            </a:xfrm>
            <a:prstGeom prst="hexagon">
              <a:avLst>
                <a:gd name="adj" fmla="val 28536"/>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1" name=""/>
            <p:cNvSpPr/>
            <p:nvPr/>
          </p:nvSpPr>
          <p:spPr>
            <a:xfrm rot="1800000">
              <a:off x="7549810" y="5421313"/>
              <a:ext cx="1600094" cy="1389062"/>
            </a:xfrm>
            <a:prstGeom prst="hexagon">
              <a:avLst>
                <a:gd name="adj" fmla="val 28536"/>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2" name=""/>
            <p:cNvSpPr/>
            <p:nvPr/>
          </p:nvSpPr>
          <p:spPr>
            <a:xfrm rot="1800000">
              <a:off x="7549810" y="2868613"/>
              <a:ext cx="1600094" cy="1389062"/>
            </a:xfrm>
            <a:prstGeom prst="hexagon">
              <a:avLst>
                <a:gd name="adj" fmla="val 28536"/>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3" name=""/>
            <p:cNvSpPr/>
            <p:nvPr/>
          </p:nvSpPr>
          <p:spPr>
            <a:xfrm rot="1800000">
              <a:off x="8306998" y="4056063"/>
              <a:ext cx="1242930"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rgbClr val="FFFFFF">
                <a:alpha val="3922"/>
              </a:srgbClr>
            </a:solidFill>
            <a:ln w="12700" cap="flat" cmpd="sng">
              <a:solidFill>
                <a:srgbClr val="FFFFFF">
                  <a:alpha val="12157"/>
                </a:srgbClr>
              </a:solidFill>
              <a:prstDash val="solid"/>
              <a:round/>
            </a:ln>
          </p:spPr>
        </p:sp>
        <p:sp>
          <p:nvSpPr>
            <p:cNvPr id="1048664" name=""/>
            <p:cNvSpPr/>
            <p:nvPr/>
          </p:nvSpPr>
          <p:spPr>
            <a:xfrm rot="1800000">
              <a:off x="8306998"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rgbClr val="FFFFFF">
                <a:alpha val="0"/>
              </a:srgbClr>
            </a:solidFill>
            <a:ln w="12700" cap="flat" cmpd="sng">
              <a:solidFill>
                <a:srgbClr val="FFFFFF">
                  <a:alpha val="12157"/>
                </a:srgbClr>
              </a:solidFill>
              <a:prstDash val="solid"/>
              <a:round/>
            </a:ln>
          </p:spPr>
        </p:sp>
      </p:grpSp>
      <p:sp>
        <p:nvSpPr>
          <p:cNvPr id="1048665" name=""/>
          <p:cNvSpPr/>
          <p:nvPr/>
        </p:nvSpPr>
        <p:spPr>
          <a:xfrm rot="0">
            <a:off x="4560887" y="-22225"/>
            <a:ext cx="3679825" cy="6272212"/>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6" name=""/>
          <p:cNvSpPr/>
          <p:nvPr/>
        </p:nvSpPr>
        <p:spPr>
          <a:xfrm rot="0">
            <a:off x="4649787" y="-22225"/>
            <a:ext cx="3505200" cy="2312987"/>
          </a:xfrm>
          <a:prstGeom prst="rect"/>
          <a:solidFill>
            <a:srgbClr val="71685A"/>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7" name=""/>
          <p:cNvSpPr/>
          <p:nvPr/>
        </p:nvSpPr>
        <p:spPr>
          <a:xfrm rot="0">
            <a:off x="4651375" y="6088062"/>
            <a:ext cx="3505200" cy="82550"/>
          </a:xfrm>
          <a:prstGeom prst="rect"/>
          <a:solidFill>
            <a:srgbClr val="94C600"/>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8" name=""/>
          <p:cNvSpPr/>
          <p:nvPr/>
        </p:nvSpPr>
        <p:spPr>
          <a:xfrm rot="0">
            <a:off x="4651375" y="6088062"/>
            <a:ext cx="3505200" cy="82550"/>
          </a:xfrm>
          <a:prstGeom prst="rect"/>
          <a:solidFill>
            <a:srgbClr val="94C600"/>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669" name=""/>
          <p:cNvSpPr/>
          <p:nvPr>
            <p:ph type="title" sz="full" idx="0"/>
          </p:nvPr>
        </p:nvSpPr>
        <p:spPr>
          <a:xfrm rot="0">
            <a:off x="1042987" y="1027112"/>
            <a:ext cx="7024687" cy="1143000"/>
          </a:xfrm>
          <a:prstGeom prst="rect"/>
          <a:noFill/>
          <a:ln>
            <a:noFill/>
          </a:ln>
        </p:spPr>
        <p:txBody>
          <a:bodyPr anchor="b" bIns="45720" lIns="91440" rIns="91440" tIns="45720" vert="horz"/>
          <a:p>
            <a:pPr lvl="0"/>
            <a:r>
              <a:rPr altLang="en-US" lang="en-US"/>
              <a:t>Click to edit Master title style</a:t>
            </a:r>
          </a:p>
        </p:txBody>
      </p:sp>
      <p:sp>
        <p:nvSpPr>
          <p:cNvPr id="1048670" name=""/>
          <p:cNvSpPr/>
          <p:nvPr>
            <p:ph type="body" sz="full" idx="1"/>
          </p:nvPr>
        </p:nvSpPr>
        <p:spPr>
          <a:xfrm rot="0">
            <a:off x="1042987" y="2324100"/>
            <a:ext cx="6777037" cy="3508375"/>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671"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672"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
        <p:nvSpPr>
          <p:cNvPr id="1048673"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Tree>
  </p:cSld>
  <p:clrMap accent1="accent1" accent2="accent2" accent3="accent3" accent4="accent4" accent5="accent5" accent6="accent6" bg1="lt1" bg2="dk2" tx1="dk1" tx2="lt2" hlink="hlink" folHlink="folHlink"/>
  <p:sldLayoutIdLst>
    <p:sldLayoutId id="2147483824"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Lst>
  <p:hf dt="0" ftr="0" hdr="0" sldNum="0"/>
  <p:txStyles>
    <p:title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p:titleStyle>
    <p:body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p:bodyStyle>
    <p:other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white">
      <p:bgPr>
        <a:gradFill rotWithShape="0">
          <a:gsLst>
            <a:gs pos="0">
              <a:srgbClr val="C2F35F">
                <a:alpha val="100000"/>
              </a:srgbClr>
            </a:gs>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 pos="100000">
              <a:srgbClr val="80A33D">
                <a:alpha val="100000"/>
              </a:srgbClr>
            </a:gs>
          </a:gsLst>
          <a:lin ang="5400000" scaled="1"/>
        </a:gradFill>
      </p:bgPr>
    </p:bg>
    <p:spTree>
      <p:nvGrpSpPr>
        <p:cNvPr id="82" name=""/>
        <p:cNvGrpSpPr/>
        <p:nvPr/>
      </p:nvGrpSpPr>
      <p:grpSpPr>
        <a:xfrm rot="0">
          <a:off x="0" y="0"/>
          <a:ext cx="0" cy="0"/>
          <a:chOff x="0" y="0"/>
          <a:chExt cx="0" cy="0"/>
        </a:xfrm>
      </p:grpSpPr>
      <p:grpSp>
        <p:nvGrpSpPr>
          <p:cNvPr id="83" name=""/>
          <p:cNvGrpSpPr/>
          <p:nvPr/>
        </p:nvGrpSpPr>
        <p:grpSpPr>
          <a:xfrm rot="0">
            <a:off x="-382587" y="0"/>
            <a:ext cx="9932988" cy="6858000"/>
            <a:chOff x="-382404" y="0"/>
            <a:chExt cx="9932332" cy="6858000"/>
          </a:xfrm>
        </p:grpSpPr>
        <p:grpSp>
          <p:nvGrpSpPr>
            <p:cNvPr id="84" name=""/>
            <p:cNvGrpSpPr/>
            <p:nvPr/>
          </p:nvGrpSpPr>
          <p:grpSpPr>
            <a:xfrm rot="0">
              <a:off x="159" y="0"/>
              <a:ext cx="9143396" cy="6858000"/>
              <a:chOff x="159" y="0"/>
              <a:chExt cx="9143396" cy="6858000"/>
            </a:xfrm>
          </p:grpSpPr>
          <p:grpSp>
            <p:nvGrpSpPr>
              <p:cNvPr id="85" name=""/>
              <p:cNvGrpSpPr/>
              <p:nvPr/>
            </p:nvGrpSpPr>
            <p:grpSpPr>
              <a:xfrm rot="0">
                <a:off x="159" y="0"/>
                <a:ext cx="2514434" cy="6858000"/>
                <a:chOff x="159" y="0"/>
                <a:chExt cx="2514434" cy="6858000"/>
              </a:xfrm>
            </p:grpSpPr>
            <p:sp>
              <p:nvSpPr>
                <p:cNvPr id="1048796" name=""/>
                <p:cNvSpPr/>
                <p:nvPr/>
              </p:nvSpPr>
              <p:spPr>
                <a:xfrm rot="0">
                  <a:off x="914499"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797" name=""/>
                <p:cNvSpPr/>
                <p:nvPr/>
              </p:nvSpPr>
              <p:spPr>
                <a:xfrm rot="0">
                  <a:off x="159"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798" name=""/>
                <p:cNvSpPr/>
                <p:nvPr/>
              </p:nvSpPr>
              <p:spPr>
                <a:xfrm rot="0">
                  <a:off x="228744"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86" name=""/>
              <p:cNvGrpSpPr/>
              <p:nvPr/>
            </p:nvGrpSpPr>
            <p:grpSpPr>
              <a:xfrm rot="0">
                <a:off x="422406" y="0"/>
                <a:ext cx="2514434" cy="6858000"/>
                <a:chOff x="-504" y="0"/>
                <a:chExt cx="2514434" cy="6858000"/>
              </a:xfrm>
            </p:grpSpPr>
            <p:sp>
              <p:nvSpPr>
                <p:cNvPr id="1048799" name=""/>
                <p:cNvSpPr/>
                <p:nvPr/>
              </p:nvSpPr>
              <p:spPr>
                <a:xfrm rot="0">
                  <a:off x="913836"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00" name=""/>
                <p:cNvSpPr/>
                <p:nvPr/>
              </p:nvSpPr>
              <p:spPr>
                <a:xfrm rot="0">
                  <a:off x="-504"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01" name=""/>
                <p:cNvSpPr/>
                <p:nvPr/>
              </p:nvSpPr>
              <p:spPr>
                <a:xfrm rot="0">
                  <a:off x="228081"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87" name=""/>
              <p:cNvGrpSpPr/>
              <p:nvPr/>
            </p:nvGrpSpPr>
            <p:grpSpPr>
              <a:xfrm rot="10800000">
                <a:off x="6629121" y="0"/>
                <a:ext cx="2514434" cy="6858000"/>
                <a:chOff x="445" y="0"/>
                <a:chExt cx="2514434" cy="6858000"/>
              </a:xfrm>
            </p:grpSpPr>
            <p:sp>
              <p:nvSpPr>
                <p:cNvPr id="1048802" name=""/>
                <p:cNvSpPr/>
                <p:nvPr/>
              </p:nvSpPr>
              <p:spPr>
                <a:xfrm rot="0">
                  <a:off x="914785"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03" name=""/>
                <p:cNvSpPr/>
                <p:nvPr/>
              </p:nvSpPr>
              <p:spPr>
                <a:xfrm rot="0">
                  <a:off x="445"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04" name=""/>
                <p:cNvSpPr/>
                <p:nvPr/>
              </p:nvSpPr>
              <p:spPr>
                <a:xfrm rot="0">
                  <a:off x="229030"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805" name=""/>
              <p:cNvSpPr/>
              <p:nvPr/>
            </p:nvSpPr>
            <p:spPr>
              <a:xfrm rot="0">
                <a:off x="3809907" y="0"/>
                <a:ext cx="281921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06" name=""/>
              <p:cNvSpPr/>
              <p:nvPr/>
            </p:nvSpPr>
            <p:spPr>
              <a:xfrm rot="0">
                <a:off x="2895568"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07" name=""/>
              <p:cNvSpPr/>
              <p:nvPr/>
            </p:nvSpPr>
            <p:spPr>
              <a:xfrm rot="0">
                <a:off x="3124153"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808" name=""/>
            <p:cNvSpPr/>
            <p:nvPr/>
          </p:nvSpPr>
          <p:spPr>
            <a:xfrm rot="0">
              <a:off x="-12540" y="5035550"/>
              <a:ext cx="9144984"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rgbClr val="FFFFFF">
                  <a:alpha val="20000"/>
                </a:srgbClr>
              </a:solidFill>
              <a:prstDash val="solid"/>
              <a:round/>
            </a:ln>
          </p:spPr>
        </p:sp>
        <p:sp>
          <p:nvSpPr>
            <p:cNvPr id="1048809" name=""/>
            <p:cNvSpPr/>
            <p:nvPr/>
          </p:nvSpPr>
          <p:spPr>
            <a:xfrm rot="0">
              <a:off x="-12540" y="3467100"/>
              <a:ext cx="9144984"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rgbClr val="FFFFFF">
                  <a:alpha val="20000"/>
                </a:srgbClr>
              </a:solidFill>
              <a:prstDash val="solid"/>
              <a:round/>
            </a:ln>
          </p:spPr>
        </p:sp>
        <p:sp>
          <p:nvSpPr>
            <p:cNvPr id="1048810"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rgbClr val="FFFFFF">
                  <a:alpha val="20000"/>
                </a:srgbClr>
              </a:solidFill>
              <a:prstDash val="solid"/>
              <a:round/>
            </a:ln>
          </p:spPr>
        </p:sp>
        <p:sp>
          <p:nvSpPr>
            <p:cNvPr id="1048811" name=""/>
            <p:cNvSpPr/>
            <p:nvPr/>
          </p:nvSpPr>
          <p:spPr>
            <a:xfrm rot="0">
              <a:off x="-12540" y="5284788"/>
              <a:ext cx="9144984"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rgbClr val="FFFFFF">
                  <a:alpha val="20000"/>
                </a:srgbClr>
              </a:solidFill>
              <a:prstDash val="solid"/>
              <a:round/>
            </a:ln>
          </p:spPr>
        </p:sp>
        <p:sp>
          <p:nvSpPr>
            <p:cNvPr id="1048812" name=""/>
            <p:cNvSpPr/>
            <p:nvPr/>
          </p:nvSpPr>
          <p:spPr>
            <a:xfrm rot="0">
              <a:off x="2136793" y="5132388"/>
              <a:ext cx="6982952"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rgbClr val="FFFFFF">
                  <a:alpha val="20000"/>
                </a:srgbClr>
              </a:solidFill>
              <a:prstDash val="solid"/>
              <a:round/>
            </a:ln>
          </p:spPr>
        </p:sp>
        <p:sp>
          <p:nvSpPr>
            <p:cNvPr id="1048813" name=""/>
            <p:cNvSpPr/>
            <p:nvPr/>
          </p:nvSpPr>
          <p:spPr>
            <a:xfrm rot="1800000">
              <a:off x="2995574" y="2859088"/>
              <a:ext cx="1601681" cy="1389062"/>
            </a:xfrm>
            <a:prstGeom prst="hexagon">
              <a:avLst>
                <a:gd name="adj" fmla="val 28538"/>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14" name=""/>
            <p:cNvSpPr/>
            <p:nvPr/>
          </p:nvSpPr>
          <p:spPr>
            <a:xfrm rot="1800000">
              <a:off x="3719426" y="412591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15" name=""/>
            <p:cNvSpPr/>
            <p:nvPr/>
          </p:nvSpPr>
          <p:spPr>
            <a:xfrm rot="1800000">
              <a:off x="3728950" y="1592263"/>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16" name=""/>
            <p:cNvSpPr/>
            <p:nvPr/>
          </p:nvSpPr>
          <p:spPr>
            <a:xfrm rot="1800000">
              <a:off x="2976525" y="325438"/>
              <a:ext cx="1601681" cy="1389062"/>
            </a:xfrm>
            <a:prstGeom prst="hexagon">
              <a:avLst>
                <a:gd name="adj" fmla="val 28538"/>
                <a:gd name="vf" fmla="val 115470"/>
              </a:avLst>
            </a:prstGeom>
            <a:solidFill>
              <a:srgbClr val="FFFFFF">
                <a:alpha val="3922"/>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17" name=""/>
            <p:cNvSpPr/>
            <p:nvPr/>
          </p:nvSpPr>
          <p:spPr>
            <a:xfrm rot="1800000">
              <a:off x="4462327" y="5383213"/>
              <a:ext cx="1601681" cy="1389062"/>
            </a:xfrm>
            <a:prstGeom prst="hexagon">
              <a:avLst>
                <a:gd name="adj" fmla="val 28538"/>
                <a:gd name="vf" fmla="val 115470"/>
              </a:avLst>
            </a:prstGeom>
            <a:solidFill>
              <a:srgbClr val="FFFFFF">
                <a:alpha val="5882"/>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18"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rgbClr val="FFFFFF">
                <a:alpha val="10196"/>
              </a:srgbClr>
            </a:solidFill>
            <a:ln w="12700" cap="flat" cmpd="sng">
              <a:solidFill>
                <a:srgbClr val="FFFFFF">
                  <a:alpha val="12157"/>
                </a:srgbClr>
              </a:solidFill>
              <a:prstDash val="solid"/>
              <a:round/>
            </a:ln>
          </p:spPr>
        </p:sp>
        <p:sp>
          <p:nvSpPr>
            <p:cNvPr id="1048819" name=""/>
            <p:cNvSpPr/>
            <p:nvPr/>
          </p:nvSpPr>
          <p:spPr>
            <a:xfrm rot="1800000">
              <a:off x="23970" y="540226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0" name=""/>
            <p:cNvSpPr/>
            <p:nvPr/>
          </p:nvSpPr>
          <p:spPr>
            <a:xfrm rot="1800000">
              <a:off x="52543" y="2849563"/>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1" name=""/>
            <p:cNvSpPr/>
            <p:nvPr/>
          </p:nvSpPr>
          <p:spPr>
            <a:xfrm rot="1800000">
              <a:off x="776395" y="412591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2" name=""/>
            <p:cNvSpPr/>
            <p:nvPr/>
          </p:nvSpPr>
          <p:spPr>
            <a:xfrm rot="1800000">
              <a:off x="1509772" y="5411788"/>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3" name=""/>
            <p:cNvSpPr/>
            <p:nvPr/>
          </p:nvSpPr>
          <p:spPr>
            <a:xfrm rot="1800000">
              <a:off x="1528821" y="2859088"/>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4" name=""/>
            <p:cNvSpPr/>
            <p:nvPr/>
          </p:nvSpPr>
          <p:spPr>
            <a:xfrm rot="1800000">
              <a:off x="795444" y="1563688"/>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5" name=""/>
            <p:cNvSpPr/>
            <p:nvPr/>
          </p:nvSpPr>
          <p:spPr>
            <a:xfrm rot="1800000">
              <a:off x="6806909" y="4144963"/>
              <a:ext cx="1600094" cy="1389062"/>
            </a:xfrm>
            <a:prstGeom prst="hexagon">
              <a:avLst>
                <a:gd name="adj" fmla="val 28536"/>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6" name=""/>
            <p:cNvSpPr/>
            <p:nvPr/>
          </p:nvSpPr>
          <p:spPr>
            <a:xfrm rot="1800000">
              <a:off x="7549810" y="5421313"/>
              <a:ext cx="1600094" cy="1389062"/>
            </a:xfrm>
            <a:prstGeom prst="hexagon">
              <a:avLst>
                <a:gd name="adj" fmla="val 28536"/>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7" name=""/>
            <p:cNvSpPr/>
            <p:nvPr/>
          </p:nvSpPr>
          <p:spPr>
            <a:xfrm rot="1800000">
              <a:off x="7549810" y="2868613"/>
              <a:ext cx="1600094" cy="1389062"/>
            </a:xfrm>
            <a:prstGeom prst="hexagon">
              <a:avLst>
                <a:gd name="adj" fmla="val 28536"/>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28" name=""/>
            <p:cNvSpPr/>
            <p:nvPr/>
          </p:nvSpPr>
          <p:spPr>
            <a:xfrm rot="1800000">
              <a:off x="8306998" y="4056063"/>
              <a:ext cx="1242930"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rgbClr val="FFFFFF">
                <a:alpha val="3922"/>
              </a:srgbClr>
            </a:solidFill>
            <a:ln w="12700" cap="flat" cmpd="sng">
              <a:solidFill>
                <a:srgbClr val="FFFFFF">
                  <a:alpha val="12157"/>
                </a:srgbClr>
              </a:solidFill>
              <a:prstDash val="solid"/>
              <a:round/>
            </a:ln>
          </p:spPr>
        </p:sp>
        <p:sp>
          <p:nvSpPr>
            <p:cNvPr id="1048829" name=""/>
            <p:cNvSpPr/>
            <p:nvPr/>
          </p:nvSpPr>
          <p:spPr>
            <a:xfrm rot="1800000">
              <a:off x="8306998"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rgbClr val="FFFFFF">
                <a:alpha val="0"/>
              </a:srgbClr>
            </a:solidFill>
            <a:ln w="12700" cap="flat" cmpd="sng">
              <a:solidFill>
                <a:srgbClr val="FFFFFF">
                  <a:alpha val="12157"/>
                </a:srgbClr>
              </a:solidFill>
              <a:prstDash val="solid"/>
              <a:round/>
            </a:ln>
          </p:spPr>
        </p:sp>
      </p:grpSp>
      <p:sp>
        <p:nvSpPr>
          <p:cNvPr id="1048830" name=""/>
          <p:cNvSpPr/>
          <p:nvPr/>
        </p:nvSpPr>
        <p:spPr>
          <a:xfrm rot="0">
            <a:off x="4560887" y="-22225"/>
            <a:ext cx="3679825" cy="6272212"/>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31" name=""/>
          <p:cNvSpPr/>
          <p:nvPr/>
        </p:nvSpPr>
        <p:spPr>
          <a:xfrm rot="0">
            <a:off x="4649787" y="-22225"/>
            <a:ext cx="3505200" cy="623887"/>
          </a:xfrm>
          <a:prstGeom prst="rect"/>
          <a:solidFill>
            <a:srgbClr val="71685A"/>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32" name=""/>
          <p:cNvSpPr/>
          <p:nvPr/>
        </p:nvSpPr>
        <p:spPr>
          <a:xfrm rot="0">
            <a:off x="904875" y="601662"/>
            <a:ext cx="3562350" cy="5648325"/>
          </a:xfrm>
          <a:prstGeom prst="rect"/>
          <a:solidFill>
            <a:srgbClr val="FFFFFF"/>
          </a:solidFill>
          <a:ln w="3175" cap="flat" cmpd="sng">
            <a:solidFill>
              <a:srgbClr val="000000">
                <a:alpha val="100000"/>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33" name=""/>
          <p:cNvSpPr/>
          <p:nvPr/>
        </p:nvSpPr>
        <p:spPr>
          <a:xfrm rot="0">
            <a:off x="4651375" y="6088062"/>
            <a:ext cx="3505200" cy="82550"/>
          </a:xfrm>
          <a:prstGeom prst="rect"/>
          <a:solidFill>
            <a:srgbClr val="94C600"/>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34" name=""/>
          <p:cNvSpPr/>
          <p:nvPr>
            <p:ph type="title" sz="full" idx="0"/>
          </p:nvPr>
        </p:nvSpPr>
        <p:spPr>
          <a:xfrm rot="0">
            <a:off x="1042987" y="1027112"/>
            <a:ext cx="7024687" cy="1143000"/>
          </a:xfrm>
          <a:prstGeom prst="rect"/>
          <a:noFill/>
          <a:ln>
            <a:noFill/>
          </a:ln>
        </p:spPr>
        <p:txBody>
          <a:bodyPr anchor="b" bIns="45720" lIns="91440" rIns="91440" tIns="45720" vert="horz"/>
          <a:p>
            <a:pPr lvl="0"/>
            <a:r>
              <a:rPr altLang="en-US" lang="en-US"/>
              <a:t>Click to edit Master title style</a:t>
            </a:r>
          </a:p>
        </p:txBody>
      </p:sp>
      <p:sp>
        <p:nvSpPr>
          <p:cNvPr id="1048835" name=""/>
          <p:cNvSpPr/>
          <p:nvPr>
            <p:ph type="body" sz="full" idx="1"/>
          </p:nvPr>
        </p:nvSpPr>
        <p:spPr>
          <a:xfrm rot="0">
            <a:off x="1042987" y="2324100"/>
            <a:ext cx="6777037" cy="3508375"/>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836"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837"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
        <p:nvSpPr>
          <p:cNvPr id="1048838"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Tree>
  </p:cSld>
  <p:clrMap accent1="accent1" accent2="accent2" accent3="accent3" accent4="accent4" accent5="accent5" accent6="accent6" bg1="lt1" bg2="dk2" tx1="dk1" tx2="lt2" hlink="hlink" folHlink="folHlink"/>
  <p:sldLayoutIdLst>
    <p:sldLayoutId id="2147483835" r:id="rId1"/>
    <p:sldLayoutId id="2147483836" r:id="rId2"/>
    <p:sldLayoutId id="2147483837" r:id="rId3"/>
    <p:sldLayoutId id="2147483838" r:id="rId4"/>
    <p:sldLayoutId id="2147483839" r:id="rId5"/>
    <p:sldLayoutId id="2147483840" r:id="rId6"/>
    <p:sldLayoutId id="2147483841" r:id="rId7"/>
    <p:sldLayoutId id="2147483842" r:id="rId8"/>
    <p:sldLayoutId id="2147483843" r:id="rId9"/>
    <p:sldLayoutId id="2147483844" r:id="rId10"/>
    <p:sldLayoutId id="2147483845" r:id="rId11"/>
  </p:sldLayoutIdLst>
  <p:hf dt="0" ftr="0" hdr="0" sldNum="0"/>
  <p:txStyles>
    <p:title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p:titleStyle>
    <p:body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p:bodyStyle>
    <p:other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bwMode="white">
      <p:bgPr>
        <a:gradFill rotWithShape="0">
          <a:gsLst>
            <a:gs pos="0">
              <a:srgbClr val="C2F35F">
                <a:alpha val="100000"/>
              </a:srgbClr>
            </a:gs>
            <a:gs pos="0">
              <a:srgbClr val="C2F35F">
                <a:alpha val="100000"/>
              </a:srgbClr>
            </a:gs>
            <a:gs pos="0">
              <a:srgbClr val="C2F35F">
                <a:alpha val="100000"/>
              </a:srgbClr>
            </a:gs>
            <a:gs pos="62000">
              <a:srgbClr val="92BE3F">
                <a:alpha val="100000"/>
              </a:srgbClr>
            </a:gs>
            <a:gs pos="100000">
              <a:srgbClr val="80A33D">
                <a:alpha val="100000"/>
              </a:srgbClr>
            </a:gs>
            <a:gs pos="100000">
              <a:srgbClr val="80A33D">
                <a:alpha val="100000"/>
              </a:srgbClr>
            </a:gs>
            <a:gs pos="100000">
              <a:srgbClr val="80A33D">
                <a:alpha val="100000"/>
              </a:srgbClr>
            </a:gs>
          </a:gsLst>
          <a:lin ang="5400000" scaled="1"/>
        </a:gradFill>
      </p:bgPr>
    </p:bg>
    <p:spTree>
      <p:nvGrpSpPr>
        <p:cNvPr id="110" name=""/>
        <p:cNvGrpSpPr/>
        <p:nvPr/>
      </p:nvGrpSpPr>
      <p:grpSpPr>
        <a:xfrm rot="0">
          <a:off x="0" y="0"/>
          <a:ext cx="0" cy="0"/>
          <a:chOff x="0" y="0"/>
          <a:chExt cx="0" cy="0"/>
        </a:xfrm>
      </p:grpSpPr>
      <p:grpSp>
        <p:nvGrpSpPr>
          <p:cNvPr id="111" name=""/>
          <p:cNvGrpSpPr/>
          <p:nvPr/>
        </p:nvGrpSpPr>
        <p:grpSpPr>
          <a:xfrm rot="0">
            <a:off x="-382587" y="0"/>
            <a:ext cx="9932988" cy="6858000"/>
            <a:chOff x="-382404" y="0"/>
            <a:chExt cx="9932332" cy="6858000"/>
          </a:xfrm>
        </p:grpSpPr>
        <p:grpSp>
          <p:nvGrpSpPr>
            <p:cNvPr id="112" name=""/>
            <p:cNvGrpSpPr/>
            <p:nvPr/>
          </p:nvGrpSpPr>
          <p:grpSpPr>
            <a:xfrm rot="0">
              <a:off x="159" y="0"/>
              <a:ext cx="9143396" cy="6858000"/>
              <a:chOff x="159" y="0"/>
              <a:chExt cx="9143396" cy="6858000"/>
            </a:xfrm>
          </p:grpSpPr>
          <p:grpSp>
            <p:nvGrpSpPr>
              <p:cNvPr id="113" name=""/>
              <p:cNvGrpSpPr/>
              <p:nvPr/>
            </p:nvGrpSpPr>
            <p:grpSpPr>
              <a:xfrm rot="0">
                <a:off x="159" y="0"/>
                <a:ext cx="2514434" cy="6858000"/>
                <a:chOff x="159" y="0"/>
                <a:chExt cx="2514434" cy="6858000"/>
              </a:xfrm>
            </p:grpSpPr>
            <p:sp>
              <p:nvSpPr>
                <p:cNvPr id="1048897" name=""/>
                <p:cNvSpPr/>
                <p:nvPr/>
              </p:nvSpPr>
              <p:spPr>
                <a:xfrm rot="0">
                  <a:off x="914499"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98" name=""/>
                <p:cNvSpPr/>
                <p:nvPr/>
              </p:nvSpPr>
              <p:spPr>
                <a:xfrm rot="0">
                  <a:off x="159"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899" name=""/>
                <p:cNvSpPr/>
                <p:nvPr/>
              </p:nvSpPr>
              <p:spPr>
                <a:xfrm rot="0">
                  <a:off x="228744"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114" name=""/>
              <p:cNvGrpSpPr/>
              <p:nvPr/>
            </p:nvGrpSpPr>
            <p:grpSpPr>
              <a:xfrm rot="0">
                <a:off x="422406" y="0"/>
                <a:ext cx="2514434" cy="6858000"/>
                <a:chOff x="-504" y="0"/>
                <a:chExt cx="2514434" cy="6858000"/>
              </a:xfrm>
            </p:grpSpPr>
            <p:sp>
              <p:nvSpPr>
                <p:cNvPr id="1048900" name=""/>
                <p:cNvSpPr/>
                <p:nvPr/>
              </p:nvSpPr>
              <p:spPr>
                <a:xfrm rot="0">
                  <a:off x="913836"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01" name=""/>
                <p:cNvSpPr/>
                <p:nvPr/>
              </p:nvSpPr>
              <p:spPr>
                <a:xfrm rot="0">
                  <a:off x="-504"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02" name=""/>
                <p:cNvSpPr/>
                <p:nvPr/>
              </p:nvSpPr>
              <p:spPr>
                <a:xfrm rot="0">
                  <a:off x="228081"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grpSp>
            <p:nvGrpSpPr>
              <p:cNvPr id="115" name=""/>
              <p:cNvGrpSpPr/>
              <p:nvPr/>
            </p:nvGrpSpPr>
            <p:grpSpPr>
              <a:xfrm rot="10800000">
                <a:off x="6629121" y="0"/>
                <a:ext cx="2514434" cy="6858000"/>
                <a:chOff x="445" y="0"/>
                <a:chExt cx="2514434" cy="6858000"/>
              </a:xfrm>
            </p:grpSpPr>
            <p:sp>
              <p:nvSpPr>
                <p:cNvPr id="1048903" name=""/>
                <p:cNvSpPr/>
                <p:nvPr/>
              </p:nvSpPr>
              <p:spPr>
                <a:xfrm rot="0">
                  <a:off x="914785" y="0"/>
                  <a:ext cx="160009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04" name=""/>
                <p:cNvSpPr/>
                <p:nvPr/>
              </p:nvSpPr>
              <p:spPr>
                <a:xfrm rot="0">
                  <a:off x="445"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05" name=""/>
                <p:cNvSpPr/>
                <p:nvPr/>
              </p:nvSpPr>
              <p:spPr>
                <a:xfrm rot="0">
                  <a:off x="229030"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906" name=""/>
              <p:cNvSpPr/>
              <p:nvPr/>
            </p:nvSpPr>
            <p:spPr>
              <a:xfrm rot="0">
                <a:off x="3809907" y="0"/>
                <a:ext cx="2819214"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07" name=""/>
              <p:cNvSpPr/>
              <p:nvPr/>
            </p:nvSpPr>
            <p:spPr>
              <a:xfrm rot="0">
                <a:off x="2895568" y="0"/>
                <a:ext cx="45717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08" name=""/>
              <p:cNvSpPr/>
              <p:nvPr/>
            </p:nvSpPr>
            <p:spPr>
              <a:xfrm rot="0">
                <a:off x="3124153" y="0"/>
                <a:ext cx="761950" cy="6858000"/>
              </a:xfrm>
              <a:prstGeom prst="rect"/>
              <a:solidFill>
                <a:srgbClr val="FFFFFF">
                  <a:alpha val="10196"/>
                </a:srgbClr>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grpSp>
        <p:sp>
          <p:nvSpPr>
            <p:cNvPr id="1048909" name=""/>
            <p:cNvSpPr/>
            <p:nvPr/>
          </p:nvSpPr>
          <p:spPr>
            <a:xfrm rot="0">
              <a:off x="-12540" y="5035550"/>
              <a:ext cx="9144984" cy="1174750"/>
            </a:xfrm>
            <a:custGeom>
              <a:avLst/>
              <a:ahLst/>
              <a:rect l="0" t="0"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noFill/>
            <a:ln w="6350" cap="flat" cmpd="sng">
              <a:solidFill>
                <a:srgbClr val="FFFFFF">
                  <a:alpha val="20000"/>
                </a:srgbClr>
              </a:solidFill>
              <a:prstDash val="solid"/>
              <a:round/>
            </a:ln>
          </p:spPr>
        </p:sp>
        <p:sp>
          <p:nvSpPr>
            <p:cNvPr id="1048910" name=""/>
            <p:cNvSpPr/>
            <p:nvPr/>
          </p:nvSpPr>
          <p:spPr>
            <a:xfrm rot="0">
              <a:off x="-12540" y="3467100"/>
              <a:ext cx="9144984" cy="890588"/>
            </a:xfrm>
            <a:custGeom>
              <a:avLst/>
              <a:ahLst/>
              <a:rect l="0" t="0"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noFill/>
            <a:ln w="6350" cap="flat" cmpd="sng">
              <a:solidFill>
                <a:srgbClr val="FFFFFF">
                  <a:alpha val="20000"/>
                </a:srgbClr>
              </a:solidFill>
              <a:prstDash val="solid"/>
              <a:round/>
            </a:ln>
          </p:spPr>
        </p:sp>
        <p:sp>
          <p:nvSpPr>
            <p:cNvPr id="1048911" name=""/>
            <p:cNvSpPr/>
            <p:nvPr/>
          </p:nvSpPr>
          <p:spPr>
            <a:xfrm rot="0">
              <a:off x="-23653" y="5640388"/>
              <a:ext cx="3004940" cy="1211262"/>
            </a:xfrm>
            <a:custGeom>
              <a:avLst/>
              <a:ahLst/>
              <a:rect l="0" t="0" r="r" b="b"/>
              <a:pathLst>
                <a:path w="3004457" h="1211283">
                  <a:moveTo>
                    <a:pt x="0" y="0"/>
                  </a:moveTo>
                  <a:cubicBezTo>
                    <a:pt x="1103415" y="501732"/>
                    <a:pt x="2206831" y="1003465"/>
                    <a:pt x="3004457" y="1211283"/>
                  </a:cubicBezTo>
                </a:path>
              </a:pathLst>
            </a:custGeom>
            <a:noFill/>
            <a:ln w="6350" cap="flat" cmpd="sng">
              <a:solidFill>
                <a:srgbClr val="FFFFFF">
                  <a:alpha val="20000"/>
                </a:srgbClr>
              </a:solidFill>
              <a:prstDash val="solid"/>
              <a:round/>
            </a:ln>
          </p:spPr>
        </p:sp>
        <p:sp>
          <p:nvSpPr>
            <p:cNvPr id="1048912" name=""/>
            <p:cNvSpPr/>
            <p:nvPr/>
          </p:nvSpPr>
          <p:spPr>
            <a:xfrm rot="0">
              <a:off x="-12540" y="5284788"/>
              <a:ext cx="9144984" cy="1477962"/>
            </a:xfrm>
            <a:custGeom>
              <a:avLst/>
              <a:ahLst/>
              <a:rect l="0" t="0"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noFill/>
            <a:ln w="6350" cap="flat" cmpd="sng">
              <a:solidFill>
                <a:srgbClr val="FFFFFF">
                  <a:alpha val="20000"/>
                </a:srgbClr>
              </a:solidFill>
              <a:prstDash val="solid"/>
              <a:round/>
            </a:ln>
          </p:spPr>
        </p:sp>
        <p:sp>
          <p:nvSpPr>
            <p:cNvPr id="1048913" name=""/>
            <p:cNvSpPr/>
            <p:nvPr/>
          </p:nvSpPr>
          <p:spPr>
            <a:xfrm rot="0">
              <a:off x="2136793" y="5132388"/>
              <a:ext cx="6982952" cy="1719262"/>
            </a:xfrm>
            <a:custGeom>
              <a:avLst/>
              <a:ahLst/>
              <a:rect l="0" t="0"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noFill/>
            <a:ln w="6350" cap="flat" cmpd="sng">
              <a:solidFill>
                <a:srgbClr val="FFFFFF">
                  <a:alpha val="20000"/>
                </a:srgbClr>
              </a:solidFill>
              <a:prstDash val="solid"/>
              <a:round/>
            </a:ln>
          </p:spPr>
        </p:sp>
        <p:sp>
          <p:nvSpPr>
            <p:cNvPr id="1048914" name=""/>
            <p:cNvSpPr/>
            <p:nvPr/>
          </p:nvSpPr>
          <p:spPr>
            <a:xfrm rot="1800000">
              <a:off x="2995574" y="2859088"/>
              <a:ext cx="1601681" cy="1389062"/>
            </a:xfrm>
            <a:prstGeom prst="hexagon">
              <a:avLst>
                <a:gd name="adj" fmla="val 28538"/>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15" name=""/>
            <p:cNvSpPr/>
            <p:nvPr/>
          </p:nvSpPr>
          <p:spPr>
            <a:xfrm rot="1800000">
              <a:off x="3719426" y="412591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16" name=""/>
            <p:cNvSpPr/>
            <p:nvPr/>
          </p:nvSpPr>
          <p:spPr>
            <a:xfrm rot="1800000">
              <a:off x="3728950" y="1592263"/>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17" name=""/>
            <p:cNvSpPr/>
            <p:nvPr/>
          </p:nvSpPr>
          <p:spPr>
            <a:xfrm rot="1800000">
              <a:off x="2976525" y="325438"/>
              <a:ext cx="1601681" cy="1389062"/>
            </a:xfrm>
            <a:prstGeom prst="hexagon">
              <a:avLst>
                <a:gd name="adj" fmla="val 28538"/>
                <a:gd name="vf" fmla="val 115470"/>
              </a:avLst>
            </a:prstGeom>
            <a:solidFill>
              <a:srgbClr val="FFFFFF">
                <a:alpha val="3922"/>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18" name=""/>
            <p:cNvSpPr/>
            <p:nvPr/>
          </p:nvSpPr>
          <p:spPr>
            <a:xfrm rot="1800000">
              <a:off x="4462327" y="5383213"/>
              <a:ext cx="1601681" cy="1389062"/>
            </a:xfrm>
            <a:prstGeom prst="hexagon">
              <a:avLst>
                <a:gd name="adj" fmla="val 28538"/>
                <a:gd name="vf" fmla="val 115470"/>
              </a:avLst>
            </a:prstGeom>
            <a:solidFill>
              <a:srgbClr val="FFFFFF">
                <a:alpha val="5882"/>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19" name=""/>
            <p:cNvSpPr/>
            <p:nvPr/>
          </p:nvSpPr>
          <p:spPr>
            <a:xfrm rot="1800000">
              <a:off x="-382404" y="4202113"/>
              <a:ext cx="1261980" cy="1387475"/>
            </a:xfrm>
            <a:custGeom>
              <a:avLst/>
              <a:ahLst/>
              <a:rect l="0" t="0" r="r" b="b"/>
              <a:pathLst>
                <a:path w="1261499" h="1388236">
                  <a:moveTo>
                    <a:pt x="0" y="105098"/>
                  </a:moveTo>
                  <a:lnTo>
                    <a:pt x="56357" y="0"/>
                  </a:lnTo>
                  <a:lnTo>
                    <a:pt x="865241" y="0"/>
                  </a:lnTo>
                  <a:lnTo>
                    <a:pt x="1261499" y="694118"/>
                  </a:lnTo>
                  <a:lnTo>
                    <a:pt x="865241" y="1388236"/>
                  </a:lnTo>
                  <a:lnTo>
                    <a:pt x="744578" y="1387893"/>
                  </a:lnTo>
                  <a:lnTo>
                    <a:pt x="0" y="105098"/>
                  </a:lnTo>
                </a:path>
              </a:pathLst>
            </a:custGeom>
            <a:solidFill>
              <a:srgbClr val="FFFFFF">
                <a:alpha val="10196"/>
              </a:srgbClr>
            </a:solidFill>
            <a:ln w="12700" cap="flat" cmpd="sng">
              <a:solidFill>
                <a:srgbClr val="FFFFFF">
                  <a:alpha val="12157"/>
                </a:srgbClr>
              </a:solidFill>
              <a:prstDash val="solid"/>
              <a:round/>
            </a:ln>
          </p:spPr>
        </p:sp>
        <p:sp>
          <p:nvSpPr>
            <p:cNvPr id="1048920" name=""/>
            <p:cNvSpPr/>
            <p:nvPr/>
          </p:nvSpPr>
          <p:spPr>
            <a:xfrm rot="1800000">
              <a:off x="23970" y="540226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1" name=""/>
            <p:cNvSpPr/>
            <p:nvPr/>
          </p:nvSpPr>
          <p:spPr>
            <a:xfrm rot="1800000">
              <a:off x="52543" y="2849563"/>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2" name=""/>
            <p:cNvSpPr/>
            <p:nvPr/>
          </p:nvSpPr>
          <p:spPr>
            <a:xfrm rot="1800000">
              <a:off x="776395" y="4125913"/>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3" name=""/>
            <p:cNvSpPr/>
            <p:nvPr/>
          </p:nvSpPr>
          <p:spPr>
            <a:xfrm rot="1800000">
              <a:off x="1509772" y="5411788"/>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4" name=""/>
            <p:cNvSpPr/>
            <p:nvPr/>
          </p:nvSpPr>
          <p:spPr>
            <a:xfrm rot="1800000">
              <a:off x="1528821" y="2859088"/>
              <a:ext cx="1601681" cy="1389062"/>
            </a:xfrm>
            <a:prstGeom prst="hexagon">
              <a:avLst>
                <a:gd name="adj" fmla="val 28538"/>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5" name=""/>
            <p:cNvSpPr/>
            <p:nvPr/>
          </p:nvSpPr>
          <p:spPr>
            <a:xfrm rot="1800000">
              <a:off x="795444" y="1563688"/>
              <a:ext cx="1601681" cy="1389062"/>
            </a:xfrm>
            <a:prstGeom prst="hexagon">
              <a:avLst>
                <a:gd name="adj" fmla="val 28538"/>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6" name=""/>
            <p:cNvSpPr/>
            <p:nvPr/>
          </p:nvSpPr>
          <p:spPr>
            <a:xfrm rot="1800000">
              <a:off x="6806909" y="4144963"/>
              <a:ext cx="1600094" cy="1389062"/>
            </a:xfrm>
            <a:prstGeom prst="hexagon">
              <a:avLst>
                <a:gd name="adj" fmla="val 28536"/>
                <a:gd name="vf" fmla="val 115470"/>
              </a:avLst>
            </a:prstGeom>
            <a:solidFill>
              <a:srgbClr val="FFFFFF">
                <a:alpha val="10196"/>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7" name=""/>
            <p:cNvSpPr/>
            <p:nvPr/>
          </p:nvSpPr>
          <p:spPr>
            <a:xfrm rot="1800000">
              <a:off x="7549810" y="5421313"/>
              <a:ext cx="1600094" cy="1389062"/>
            </a:xfrm>
            <a:prstGeom prst="hexagon">
              <a:avLst>
                <a:gd name="adj" fmla="val 28536"/>
                <a:gd name="vf" fmla="val 115470"/>
              </a:avLst>
            </a:prstGeom>
            <a:solidFill>
              <a:srgbClr val="FFFFFF">
                <a:alpha val="0"/>
              </a:srgbClr>
            </a:solidFill>
            <a:ln w="12700" cap="flat" cmpd="sng">
              <a:solidFill>
                <a:srgbClr val="FFFFFF">
                  <a:alpha val="12157"/>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8" name=""/>
            <p:cNvSpPr/>
            <p:nvPr/>
          </p:nvSpPr>
          <p:spPr>
            <a:xfrm rot="1800000">
              <a:off x="7549810" y="2868613"/>
              <a:ext cx="1600094" cy="1389062"/>
            </a:xfrm>
            <a:prstGeom prst="hexagon">
              <a:avLst>
                <a:gd name="adj" fmla="val 28536"/>
                <a:gd name="vf" fmla="val 115470"/>
              </a:avLst>
            </a:prstGeom>
            <a:solidFill>
              <a:srgbClr val="FFFFFF">
                <a:alpha val="7059"/>
              </a:srgbClr>
            </a:solidFill>
            <a:ln w="12700" cap="flat" cmpd="sng">
              <a:solidFill>
                <a:srgbClr val="FFFFFF">
                  <a:alpha val="7843"/>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29" name=""/>
            <p:cNvSpPr/>
            <p:nvPr/>
          </p:nvSpPr>
          <p:spPr>
            <a:xfrm rot="1800000">
              <a:off x="8306998" y="4056063"/>
              <a:ext cx="1242930" cy="1387475"/>
            </a:xfrm>
            <a:custGeom>
              <a:avLst/>
              <a:ahLst/>
              <a:rect l="0" t="0" r="r" b="b"/>
              <a:pathLst>
                <a:path w="1243407" h="1388236">
                  <a:moveTo>
                    <a:pt x="0" y="694118"/>
                  </a:moveTo>
                  <a:lnTo>
                    <a:pt x="396258" y="0"/>
                  </a:lnTo>
                  <a:lnTo>
                    <a:pt x="474029" y="4016"/>
                  </a:lnTo>
                  <a:lnTo>
                    <a:pt x="1243407" y="1325983"/>
                  </a:lnTo>
                  <a:lnTo>
                    <a:pt x="1205142" y="1388236"/>
                  </a:lnTo>
                  <a:lnTo>
                    <a:pt x="396258" y="1388236"/>
                  </a:lnTo>
                  <a:lnTo>
                    <a:pt x="0" y="694118"/>
                  </a:lnTo>
                </a:path>
              </a:pathLst>
            </a:custGeom>
            <a:solidFill>
              <a:srgbClr val="FFFFFF">
                <a:alpha val="3922"/>
              </a:srgbClr>
            </a:solidFill>
            <a:ln w="12700" cap="flat" cmpd="sng">
              <a:solidFill>
                <a:srgbClr val="FFFFFF">
                  <a:alpha val="12157"/>
                </a:srgbClr>
              </a:solidFill>
              <a:prstDash val="solid"/>
              <a:round/>
            </a:ln>
          </p:spPr>
        </p:sp>
        <p:sp>
          <p:nvSpPr>
            <p:cNvPr id="1048930" name=""/>
            <p:cNvSpPr/>
            <p:nvPr/>
          </p:nvSpPr>
          <p:spPr>
            <a:xfrm rot="1800000">
              <a:off x="8306998" y="1511300"/>
              <a:ext cx="1241343" cy="1389063"/>
            </a:xfrm>
            <a:custGeom>
              <a:avLst/>
              <a:ahLst/>
              <a:rect l="0" t="0" r="r" b="b"/>
              <a:pathLst>
                <a:path w="1241871" h="1388822">
                  <a:moveTo>
                    <a:pt x="0" y="694704"/>
                  </a:moveTo>
                  <a:lnTo>
                    <a:pt x="396258" y="586"/>
                  </a:lnTo>
                  <a:lnTo>
                    <a:pt x="482002" y="0"/>
                  </a:lnTo>
                  <a:lnTo>
                    <a:pt x="1241871" y="1323912"/>
                  </a:lnTo>
                  <a:lnTo>
                    <a:pt x="1205142" y="1388822"/>
                  </a:lnTo>
                  <a:lnTo>
                    <a:pt x="396258" y="1388822"/>
                  </a:lnTo>
                  <a:lnTo>
                    <a:pt x="0" y="694704"/>
                  </a:lnTo>
                </a:path>
              </a:pathLst>
            </a:custGeom>
            <a:solidFill>
              <a:srgbClr val="FFFFFF">
                <a:alpha val="0"/>
              </a:srgbClr>
            </a:solidFill>
            <a:ln w="12700" cap="flat" cmpd="sng">
              <a:solidFill>
                <a:srgbClr val="FFFFFF">
                  <a:alpha val="12157"/>
                </a:srgbClr>
              </a:solidFill>
              <a:prstDash val="solid"/>
              <a:round/>
            </a:ln>
          </p:spPr>
        </p:sp>
      </p:grpSp>
      <p:sp>
        <p:nvSpPr>
          <p:cNvPr id="1048931" name=""/>
          <p:cNvSpPr/>
          <p:nvPr/>
        </p:nvSpPr>
        <p:spPr>
          <a:xfrm rot="0">
            <a:off x="4560887" y="-22225"/>
            <a:ext cx="3679825" cy="6272212"/>
          </a:xfrm>
          <a:prstGeom prst="rect"/>
          <a:solidFill>
            <a:srgbClr val="F5F5F5"/>
          </a:solidFill>
          <a:ln w="15875" cap="flat" cmpd="sng">
            <a:solidFill>
              <a:srgbClr val="74A510">
                <a:alpha val="100000"/>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32" name=""/>
          <p:cNvSpPr/>
          <p:nvPr/>
        </p:nvSpPr>
        <p:spPr>
          <a:xfrm rot="0">
            <a:off x="4649787" y="-22225"/>
            <a:ext cx="3505200" cy="623887"/>
          </a:xfrm>
          <a:prstGeom prst="rect"/>
          <a:solidFill>
            <a:srgbClr val="71685A"/>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33" name=""/>
          <p:cNvSpPr/>
          <p:nvPr/>
        </p:nvSpPr>
        <p:spPr>
          <a:xfrm rot="0">
            <a:off x="904875" y="601662"/>
            <a:ext cx="3562350" cy="5648325"/>
          </a:xfrm>
          <a:prstGeom prst="rect"/>
          <a:solidFill>
            <a:srgbClr val="FFFFFF"/>
          </a:solidFill>
          <a:ln w="3175" cap="flat" cmpd="sng">
            <a:solidFill>
              <a:srgbClr val="1F1F16">
                <a:alpha val="100000"/>
              </a:srgbClr>
            </a:solidFill>
            <a:prstDash val="solid"/>
            <a:round/>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34" name=""/>
          <p:cNvSpPr/>
          <p:nvPr/>
        </p:nvSpPr>
        <p:spPr>
          <a:xfrm rot="0">
            <a:off x="4651375" y="6088062"/>
            <a:ext cx="3505200" cy="82550"/>
          </a:xfrm>
          <a:prstGeom prst="rect"/>
          <a:solidFill>
            <a:srgbClr val="94C600"/>
          </a:solid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ctr" eaLnBrk="1" fontAlgn="base" hangingPunct="1" indent="0" latinLnBrk="1" lvl="0" marL="0">
              <a:lnSpc>
                <a:spcPct val="100000"/>
              </a:lnSpc>
              <a:spcBef>
                <a:spcPct val="0"/>
              </a:spcBef>
              <a:spcAft>
                <a:spcPct val="0"/>
              </a:spcAft>
              <a:buFontTx/>
              <a:buNone/>
            </a:pPr>
            <a:endParaRPr altLang="en-US" baseline="0" sz="1800" lang="en-US" u="none">
              <a:solidFill>
                <a:srgbClr val="FFFFFF"/>
              </a:solidFill>
              <a:latin typeface="Century Gothic" pitchFamily="34" charset="0"/>
              <a:sym typeface="Times New Roman" pitchFamily="0" charset="0"/>
            </a:endParaRPr>
          </a:p>
        </p:txBody>
      </p:sp>
      <p:sp>
        <p:nvSpPr>
          <p:cNvPr id="1048935" name=""/>
          <p:cNvSpPr/>
          <p:nvPr>
            <p:ph type="title" sz="full" idx="0"/>
          </p:nvPr>
        </p:nvSpPr>
        <p:spPr>
          <a:xfrm rot="0">
            <a:off x="1042987" y="1027112"/>
            <a:ext cx="7024687" cy="1143000"/>
          </a:xfrm>
          <a:prstGeom prst="rect"/>
          <a:noFill/>
          <a:ln>
            <a:noFill/>
          </a:ln>
        </p:spPr>
        <p:txBody>
          <a:bodyPr anchor="b" bIns="45720" lIns="91440" rIns="91440" tIns="45720" vert="horz"/>
          <a:p>
            <a:pPr lvl="0"/>
            <a:r>
              <a:rPr altLang="en-US" lang="en-US"/>
              <a:t>Click to edit Master title style</a:t>
            </a:r>
          </a:p>
        </p:txBody>
      </p:sp>
      <p:sp>
        <p:nvSpPr>
          <p:cNvPr id="1048936" name=""/>
          <p:cNvSpPr/>
          <p:nvPr>
            <p:ph type="body" sz="full" idx="1"/>
          </p:nvPr>
        </p:nvSpPr>
        <p:spPr>
          <a:xfrm rot="0">
            <a:off x="1042987" y="2324100"/>
            <a:ext cx="6777037" cy="3508375"/>
          </a:xfrm>
          <a:prstGeom prst="rect"/>
          <a:noFill/>
          <a:ln>
            <a:noFill/>
          </a:ln>
        </p:spPr>
        <p:txBody>
          <a:bodyPr anchor="t" bIns="45720" lIns="91440" rIns="91440" tIns="45720" vert="horz"/>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937" name=""/>
          <p:cNvSpPr/>
          <p:nvPr>
            <p:ph type="dt" sz="half" idx="2"/>
          </p:nvPr>
        </p:nvSpPr>
        <p:spPr>
          <a:xfrm rot="0">
            <a:off x="5997575" y="223837"/>
            <a:ext cx="2133600"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FEFEFE"/>
              </a:solidFill>
              <a:latin typeface="Century Gothic" pitchFamily="34" charset="0"/>
              <a:sym typeface="Times New Roman" pitchFamily="0" charset="0"/>
            </a:endParaRPr>
          </a:p>
        </p:txBody>
      </p:sp>
      <p:sp>
        <p:nvSpPr>
          <p:cNvPr id="1048938" name=""/>
          <p:cNvSpPr/>
          <p:nvPr>
            <p:ph type="ftr" sz="quarter" idx="3"/>
          </p:nvPr>
        </p:nvSpPr>
        <p:spPr>
          <a:xfrm rot="0">
            <a:off x="4641850" y="5851525"/>
            <a:ext cx="3502025"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r" eaLnBrk="1" fontAlgn="base" hangingPunct="1" indent="0" latinLnBrk="1" lvl="0" marL="0">
              <a:lnSpc>
                <a:spcPct val="100000"/>
              </a:lnSpc>
              <a:spcBef>
                <a:spcPct val="0"/>
              </a:spcBef>
              <a:spcAft>
                <a:spcPct val="0"/>
              </a:spcAft>
              <a:buFontTx/>
              <a:buNone/>
            </a:pPr>
            <a:endParaRPr altLang="en-US" baseline="0" b="0" sz="1200" i="0" lang="en-US" u="none">
              <a:solidFill>
                <a:srgbClr val="94C600"/>
              </a:solidFill>
              <a:latin typeface="Century Gothic" pitchFamily="34" charset="0"/>
              <a:sym typeface="Times New Roman" pitchFamily="0" charset="0"/>
            </a:endParaRPr>
          </a:p>
        </p:txBody>
      </p:sp>
      <p:sp>
        <p:nvSpPr>
          <p:cNvPr id="1048939" name=""/>
          <p:cNvSpPr/>
          <p:nvPr>
            <p:ph type="sldNum" sz="quarter" idx="4"/>
          </p:nvPr>
        </p:nvSpPr>
        <p:spPr>
          <a:xfrm rot="0">
            <a:off x="4649787" y="223837"/>
            <a:ext cx="1331912" cy="365125"/>
          </a:xfrm>
          <a:prstGeom prst="rect"/>
          <a:noFill/>
          <a:ln>
            <a:noFill/>
          </a:ln>
        </p:spPr>
        <p:txBody>
          <a:bodyPr anchor="ctr" bIns="45720" lIns="91440" rIns="91440" tIns="45720" vert="horz"/>
          <a:lst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a:lstStyle>
          <a:p>
            <a:pPr algn="l" eaLnBrk="1" fontAlgn="base" hangingPunct="1" indent="0" latinLnBrk="1" lvl="0" marL="0">
              <a:lnSpc>
                <a:spcPct val="100000"/>
              </a:lnSpc>
              <a:spcBef>
                <a:spcPct val="0"/>
              </a:spcBef>
              <a:spcAft>
                <a:spcPct val="0"/>
              </a:spcAft>
              <a:buFontTx/>
              <a:buNone/>
            </a:pPr>
            <a:fld id="{566ABCEB-ACFC-4714-9973-3DA970169C29}" type="slidenum">
              <a:rPr altLang="en-US" baseline="0" b="0" sz="1200" i="0" lang="en-US" u="none">
                <a:solidFill>
                  <a:srgbClr val="FEFEFE"/>
                </a:solidFill>
                <a:latin typeface="Century Gothic" pitchFamily="34" charset="0"/>
                <a:sym typeface="Times New Roman" pitchFamily="0" charset="0"/>
              </a:rPr>
              <a:pPr algn="l" eaLnBrk="1" fontAlgn="base" hangingPunct="1" indent="0" latinLnBrk="1" lvl="0" marL="0">
                <a:lnSpc>
                  <a:spcPct val="100000"/>
                </a:lnSpc>
                <a:spcBef>
                  <a:spcPct val="0"/>
                </a:spcBef>
                <a:spcAft>
                  <a:spcPct val="0"/>
                </a:spcAft>
                <a:buFontTx/>
                <a:buNone/>
              </a:pPr>
            </a:fld>
            <a:endParaRPr altLang="en-US" baseline="0" b="0" sz="1200" i="0" lang="en-US" u="none">
              <a:solidFill>
                <a:srgbClr val="FEFEFE"/>
              </a:solidFill>
              <a:latin typeface="Century Gothic" pitchFamily="34" charset="0"/>
              <a:sym typeface="Times New Roman" pitchFamily="0" charset="0"/>
            </a:endParaRPr>
          </a:p>
        </p:txBody>
      </p:sp>
    </p:spTree>
  </p:cSld>
  <p:clrMap accent1="accent1" accent2="accent2" accent3="accent3" accent4="accent4" accent5="accent5" accent6="accent6" bg1="lt1" bg2="dk2" tx1="dk1" tx2="lt2"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hf dt="0" ftr="0" hdr="0" sldNum="0"/>
  <p:txStyles>
    <p:title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p:titleStyle>
    <p:body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p:bodyStyle>
    <p:otherStyle>
      <a:lvl1pPr algn="l" eaLnBrk="1" fontAlgn="base" hangingPunct="1" indent="0" latinLnBrk="1" marL="0">
        <a:buFontTx/>
        <a:buNone/>
        <a:defRPr b="0" sz="1800">
          <a:solidFill>
            <a:srgbClr val="000000"/>
          </a:solidFill>
          <a:latin typeface="Calibri" pitchFamily="0" charset="1"/>
          <a:ea typeface="宋体" pitchFamily="0" charset="-122"/>
        </a:defRPr>
      </a:lvl1pPr>
      <a:lvl2pPr algn="l" eaLnBrk="1" fontAlgn="base" hangingPunct="1" indent="-457200" latinLnBrk="1" marL="457200">
        <a:buFontTx/>
        <a:buNone/>
        <a:defRPr b="0" sz="1800">
          <a:solidFill>
            <a:srgbClr val="000000"/>
          </a:solidFill>
          <a:latin typeface="Calibri" pitchFamily="0" charset="1"/>
          <a:ea typeface="宋体" pitchFamily="0" charset="-122"/>
        </a:defRPr>
      </a:lvl2pPr>
      <a:lvl3pPr algn="l" eaLnBrk="1" fontAlgn="base" hangingPunct="1" indent="-914400" latinLnBrk="1" marL="914400">
        <a:buFontTx/>
        <a:buNone/>
        <a:defRPr b="0" sz="1800">
          <a:solidFill>
            <a:srgbClr val="000000"/>
          </a:solidFill>
          <a:latin typeface="Calibri" pitchFamily="0" charset="1"/>
          <a:ea typeface="宋体" pitchFamily="0" charset="-122"/>
        </a:defRPr>
      </a:lvl3pPr>
      <a:lvl4pPr algn="l" eaLnBrk="1" fontAlgn="base" hangingPunct="1" indent="-1371600" latinLnBrk="1" marL="1371600">
        <a:buFontTx/>
        <a:buNone/>
        <a:defRPr b="0" sz="1800">
          <a:solidFill>
            <a:srgbClr val="000000"/>
          </a:solidFill>
          <a:latin typeface="Calibri" pitchFamily="0" charset="1"/>
          <a:ea typeface="宋体" pitchFamily="0" charset="-122"/>
        </a:defRPr>
      </a:lvl4pPr>
      <a:lvl5pPr algn="l" eaLnBrk="1" fontAlgn="base" hangingPunct="1" indent="-1828800" latinLnBrk="1" marL="1828800">
        <a:buFontTx/>
        <a:buNone/>
        <a:defRPr b="0" sz="1800">
          <a:solidFill>
            <a:srgbClr val="000000"/>
          </a:solidFill>
          <a:latin typeface="Calibri" pitchFamily="0" charset="1"/>
          <a:ea typeface="宋体" pitchFamily="0" charset="-122"/>
        </a:defRPr>
      </a:lvl5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p:cSld>
    <p:spTree>
      <p:nvGrpSpPr>
        <p:cNvPr id="56" name=""/>
        <p:cNvGrpSpPr/>
        <p:nvPr/>
      </p:nvGrpSpPr>
      <p:grpSpPr>
        <a:xfrm rot="0">
          <a:off x="0" y="0"/>
          <a:ext cx="0" cy="0"/>
          <a:chOff x="0" y="0"/>
          <a:chExt cx="0" cy="0"/>
        </a:xfrm>
      </p:grpSpPr>
      <p:sp>
        <p:nvSpPr>
          <p:cNvPr id="1048677" name=""/>
          <p:cNvSpPr/>
          <p:nvPr>
            <p:ph type="ctrTitle" sz="full" idx="0"/>
          </p:nvPr>
        </p:nvSpPr>
        <p:spPr>
          <a:xfrm rot="0">
            <a:off x="4643437" y="2708275"/>
            <a:ext cx="3744912" cy="2881312"/>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eaLnBrk="1" hangingPunct="1" latinLnBrk="1" lvl="0"/>
            <a:r>
              <a:rPr altLang="en-US" b="1" lang="en-US">
                <a:solidFill>
                  <a:srgbClr val="000000"/>
                </a:solidFill>
                <a:latin typeface="Times New Roman" pitchFamily="0" charset="0"/>
                <a:ea typeface="Times New Roman" pitchFamily="0" charset="0"/>
              </a:rPr>
              <a:t>LECTU</a:t>
            </a:r>
            <a:r>
              <a:rPr altLang="en-US" b="1" lang="en-US">
                <a:solidFill>
                  <a:srgbClr val="000000"/>
                </a:solidFill>
                <a:latin typeface="Times New Roman" pitchFamily="0" charset="0"/>
                <a:ea typeface="Times New Roman" pitchFamily="0" charset="0"/>
              </a:rPr>
              <a:t>R</a:t>
            </a:r>
            <a:r>
              <a:rPr altLang="en-US" b="1" lang="en-US">
                <a:solidFill>
                  <a:srgbClr val="000000"/>
                </a:solidFill>
                <a:latin typeface="Times New Roman" pitchFamily="0" charset="0"/>
                <a:ea typeface="Times New Roman" pitchFamily="0" charset="0"/>
              </a:rPr>
              <a:t>E#1</a:t>
            </a:r>
            <a:r>
              <a:rPr altLang="en-US" b="1" lang="en-US">
                <a:solidFill>
                  <a:srgbClr val="000000"/>
                </a:solidFill>
                <a:latin typeface="Times New Roman" pitchFamily="0" charset="0"/>
                <a:ea typeface="Times New Roman" pitchFamily="0" charset="0"/>
              </a:rPr>
              <a:t>1</a:t>
            </a:r>
            <a:br/>
            <a:r>
              <a:rPr altLang="en-US" b="1" lang="en-US">
                <a:solidFill>
                  <a:srgbClr val="000000"/>
                </a:solidFill>
                <a:latin typeface="Times New Roman" pitchFamily="0" charset="0"/>
                <a:ea typeface="Times New Roman" pitchFamily="0" charset="0"/>
              </a:rPr>
              <a:t>PEDESTRIAN SURVEY</a:t>
            </a:r>
            <a:endParaRPr altLang="en-US" 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1">
  <p:cSld>
    <p:spTree>
      <p:nvGrpSpPr>
        <p:cNvPr id="61" name=""/>
        <p:cNvGrpSpPr/>
        <p:nvPr/>
      </p:nvGrpSpPr>
      <p:grpSpPr>
        <a:xfrm rot="0">
          <a:off x="0" y="0"/>
          <a:ext cx="0" cy="0"/>
          <a:chOff x="0" y="0"/>
          <a:chExt cx="0" cy="0"/>
        </a:xfrm>
      </p:grpSpPr>
      <p:sp>
        <p:nvSpPr>
          <p:cNvPr id="1048686" name=""/>
          <p:cNvSpPr/>
          <p:nvPr>
            <p:ph type="title" sz="full" idx="0"/>
          </p:nvPr>
        </p:nvSpPr>
        <p:spPr>
          <a:xfrm rot="0">
            <a:off x="971550" y="765175"/>
            <a:ext cx="7024687"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lang="en-GB" u="none">
                <a:solidFill>
                  <a:srgbClr val="94C600"/>
                </a:solidFill>
                <a:latin typeface="Times New Roman" pitchFamily="0" charset="0"/>
                <a:ea typeface="Times New Roman" pitchFamily="0" charset="0"/>
                <a:sym typeface="Times New Roman" pitchFamily="0" charset="0"/>
              </a:rPr>
              <a:t>Cont..</a:t>
            </a:r>
          </a:p>
        </p:txBody>
      </p:sp>
      <p:sp>
        <p:nvSpPr>
          <p:cNvPr id="1048687" name=""/>
          <p:cNvSpPr/>
          <p:nvPr>
            <p:ph sz="full" idx="1"/>
          </p:nvPr>
        </p:nvSpPr>
        <p:spPr>
          <a:xfrm rot="0">
            <a:off x="1042987" y="2324100"/>
            <a:ext cx="7489825" cy="3508375"/>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To provide an accurate picture of pedestrian traffic, the distorting effects of abnormal seasonal and temporal conditions should be avoided. </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The count should not be conducted when unusually hot or cold weather keeps people off the streets. </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endParaRPr altLang="en-US" baseline="0" lang="en-GB" u="none">
              <a:solidFill>
                <a:srgbClr val="3E3D2D"/>
              </a:solidFill>
              <a:latin typeface="Times New Roman" pitchFamily="0" charset="0"/>
              <a:ea typeface="Times New Roman" pitchFamily="0" charset="0"/>
              <a:sym typeface="Times New Roman" pitchFamily="0"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1">
  <p:cSld>
    <p:spTree>
      <p:nvGrpSpPr>
        <p:cNvPr id="36" name=""/>
        <p:cNvGrpSpPr/>
        <p:nvPr/>
      </p:nvGrpSpPr>
      <p:grpSpPr>
        <a:xfrm rot="0">
          <a:off x="0" y="0"/>
          <a:ext cx="0" cy="0"/>
          <a:chOff x="0" y="0"/>
          <a:chExt cx="0" cy="0"/>
        </a:xfrm>
      </p:grpSpPr>
      <p:sp>
        <p:nvSpPr>
          <p:cNvPr id="1048627" name=""/>
          <p:cNvSpPr/>
          <p:nvPr>
            <p:ph type="title" sz="full" idx="0"/>
          </p:nvPr>
        </p:nvSpPr>
        <p:spPr>
          <a:xfrm rot="0">
            <a:off x="468312" y="908050"/>
            <a:ext cx="7024687" cy="804862"/>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eaLnBrk="1" fontAlgn="base" hangingPunct="1" indent="0" latinLnBrk="1" lvl="0" marL="0">
              <a:lnSpc>
                <a:spcPct val="100000"/>
              </a:lnSpc>
              <a:spcBef>
                <a:spcPct val="0"/>
              </a:spcBef>
              <a:spcAft>
                <a:spcPct val="0"/>
              </a:spcAft>
              <a:buFontTx/>
              <a:buNone/>
            </a:pPr>
            <a:br/>
            <a:br/>
            <a:br/>
            <a:br/>
            <a:br/>
            <a:br/>
            <a:br/>
            <a:br/>
            <a:br/>
            <a:br/>
            <a:br/>
            <a:r>
              <a:rPr altLang="en-US" baseline="0" b="1" lang="en-GB" u="none">
                <a:solidFill>
                  <a:srgbClr val="94C600"/>
                </a:solidFill>
                <a:latin typeface="Times New Roman" pitchFamily="0" charset="0"/>
                <a:ea typeface="Times New Roman" pitchFamily="0" charset="0"/>
                <a:sym typeface="Times New Roman" pitchFamily="0" charset="0"/>
              </a:rPr>
              <a:t>PEDESTRIAN SURVEY</a:t>
            </a:r>
          </a:p>
        </p:txBody>
      </p:sp>
      <p:sp>
        <p:nvSpPr>
          <p:cNvPr id="1048628" name=""/>
          <p:cNvSpPr/>
          <p:nvPr>
            <p:ph sz="full" idx="1"/>
          </p:nvPr>
        </p:nvSpPr>
        <p:spPr>
          <a:xfrm rot="0">
            <a:off x="539750" y="1692278"/>
            <a:ext cx="7775944" cy="4256084"/>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595312" lvl="0" marL="323850">
              <a:lnSpc>
                <a:spcPct val="100000"/>
              </a:lnSpc>
              <a:spcBef>
                <a:spcPts val="600"/>
              </a:spcBef>
              <a:spcAft>
                <a:spcPct val="0"/>
              </a:spcAft>
              <a:buClr>
                <a:srgbClr val="94C600"/>
              </a:buClr>
              <a:buSzPct val="76000"/>
              <a:buFont typeface="Wingdings 2" pitchFamily="18" charset="2"/>
              <a:buChar char=""/>
            </a:pPr>
            <a:endParaRPr altLang="en-US" baseline="0" lang="en-GB" u="none">
              <a:solidFill>
                <a:srgbClr val="3E3D2D"/>
              </a:solidFill>
              <a:latin typeface="Times New Roman" pitchFamily="0" charset="0"/>
              <a:ea typeface="Times New Roman" pitchFamily="0" charset="0"/>
              <a:sym typeface="Times New Roman" pitchFamily="0" charset="0"/>
            </a:endParaRPr>
          </a:p>
          <a:p>
            <a:pPr algn="just" eaLnBrk="1" fontAlgn="base" hangingPunct="1" indent="-595312" latinLnBrk="1" lvl="0" marL="323850">
              <a:lnSpc>
                <a:spcPct val="100000"/>
              </a:lnSpc>
              <a:spcBef>
                <a:spcPts val="6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Pedestrian surveys are often conducted simultaneously with manual vehicle counts. </a:t>
            </a:r>
          </a:p>
          <a:p>
            <a:pPr algn="just" eaLnBrk="1" fontAlgn="base" hangingPunct="1" indent="-595312" latinLnBrk="1" lvl="0" marL="323850">
              <a:lnSpc>
                <a:spcPct val="100000"/>
              </a:lnSpc>
              <a:spcBef>
                <a:spcPts val="6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This particularly the case at road junctions, where the volume of pedestrians and the routes they take while crossing are important in design and construction terms. </a:t>
            </a:r>
          </a:p>
          <a:p>
            <a:pPr algn="just" eaLnBrk="1" fontAlgn="base" hangingPunct="1" indent="-595312" latinLnBrk="1" lvl="0" marL="323850">
              <a:lnSpc>
                <a:spcPct val="100000"/>
              </a:lnSpc>
              <a:spcBef>
                <a:spcPts val="6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These surveys are now increasingly carried out as planners seek to make safer environments and manage traffic flows in a proactive way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1">
  <p:cSld>
    <p:spTree>
      <p:nvGrpSpPr>
        <p:cNvPr id="34" name=""/>
        <p:cNvGrpSpPr/>
        <p:nvPr/>
      </p:nvGrpSpPr>
      <p:grpSpPr>
        <a:xfrm rot="0">
          <a:off x="0" y="0"/>
          <a:ext cx="0" cy="0"/>
          <a:chOff x="0" y="0"/>
          <a:chExt cx="0" cy="0"/>
        </a:xfrm>
      </p:grpSpPr>
      <p:sp>
        <p:nvSpPr>
          <p:cNvPr id="1048623" name=""/>
          <p:cNvSpPr/>
          <p:nvPr>
            <p:ph type="title" sz="full" idx="0"/>
          </p:nvPr>
        </p:nvSpPr>
        <p:spPr>
          <a:xfrm rot="0">
            <a:off x="900112" y="620712"/>
            <a:ext cx="7024687"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lang="en-GB" u="none">
                <a:solidFill>
                  <a:srgbClr val="94C600"/>
                </a:solidFill>
                <a:latin typeface="Times New Roman" pitchFamily="0" charset="0"/>
                <a:ea typeface="Times New Roman" pitchFamily="0" charset="0"/>
                <a:sym typeface="Times New Roman" pitchFamily="0" charset="0"/>
              </a:rPr>
              <a:t>Cont..</a:t>
            </a:r>
          </a:p>
        </p:txBody>
      </p:sp>
      <p:sp>
        <p:nvSpPr>
          <p:cNvPr id="1048624" name=""/>
          <p:cNvSpPr/>
          <p:nvPr>
            <p:ph sz="full" idx="1"/>
          </p:nvPr>
        </p:nvSpPr>
        <p:spPr>
          <a:xfrm rot="0">
            <a:off x="684212" y="1916112"/>
            <a:ext cx="7991475" cy="3508375"/>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A comprehensive pedestrian count, to determine the over-all pedestrian traffic patterns for a multiplicity of purposes, should include all midblock points and intersections. </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Where more restricted pedestrian counts should be undertaken as follows</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At intersections where pedestrian accidents exceed four a year </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Where pedestrian movement creates other traffic problems</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At mid-block locations </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Where heavy pedestrian volumes occur</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At areas or locations prescribed by the count's purpose.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1">
  <p:cSld>
    <p:spTree>
      <p:nvGrpSpPr>
        <p:cNvPr id="35" name=""/>
        <p:cNvGrpSpPr/>
        <p:nvPr/>
      </p:nvGrpSpPr>
      <p:grpSpPr>
        <a:xfrm rot="0">
          <a:off x="0" y="0"/>
          <a:ext cx="0" cy="0"/>
          <a:chOff x="0" y="0"/>
          <a:chExt cx="0" cy="0"/>
        </a:xfrm>
      </p:grpSpPr>
      <p:sp>
        <p:nvSpPr>
          <p:cNvPr id="1048625" name=""/>
          <p:cNvSpPr/>
          <p:nvPr>
            <p:ph type="title" sz="full" idx="0"/>
          </p:nvPr>
        </p:nvSpPr>
        <p:spPr>
          <a:xfrm rot="0">
            <a:off x="684212" y="476250"/>
            <a:ext cx="7024687"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sz="4400" lang="en-GB" u="none">
                <a:solidFill>
                  <a:srgbClr val="94C600"/>
                </a:solidFill>
                <a:latin typeface="Times New Roman" pitchFamily="0" charset="0"/>
                <a:ea typeface="Times New Roman" pitchFamily="0" charset="0"/>
                <a:sym typeface="Times New Roman" pitchFamily="0" charset="0"/>
              </a:rPr>
              <a:t>DATA COLLECTION</a:t>
            </a:r>
          </a:p>
        </p:txBody>
      </p:sp>
      <p:sp>
        <p:nvSpPr>
          <p:cNvPr id="1048626" name=""/>
          <p:cNvSpPr/>
          <p:nvPr>
            <p:ph sz="full" idx="1"/>
          </p:nvPr>
        </p:nvSpPr>
        <p:spPr>
          <a:xfrm rot="0">
            <a:off x="1042987" y="2133600"/>
            <a:ext cx="7345362" cy="3698875"/>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Before deciding on the appropriate extent and standard of pedestrian facilities, it is important to assess the potential demand. </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The possible methods of obtaining such estimates are </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Manual Count</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Video Survey</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Attitude Survey .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1">
  <p:cSld>
    <p:spTree>
      <p:nvGrpSpPr>
        <p:cNvPr id="37" name=""/>
        <p:cNvGrpSpPr/>
        <p:nvPr/>
      </p:nvGrpSpPr>
      <p:grpSpPr>
        <a:xfrm rot="0">
          <a:off x="0" y="0"/>
          <a:ext cx="0" cy="0"/>
          <a:chOff x="0" y="0"/>
          <a:chExt cx="0" cy="0"/>
        </a:xfrm>
      </p:grpSpPr>
      <p:sp>
        <p:nvSpPr>
          <p:cNvPr id="1048629" name=""/>
          <p:cNvSpPr/>
          <p:nvPr>
            <p:ph type="title" sz="full" idx="0"/>
          </p:nvPr>
        </p:nvSpPr>
        <p:spPr>
          <a:xfrm rot="0">
            <a:off x="827087" y="1052512"/>
            <a:ext cx="7024687"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lang="en-GB" u="none">
                <a:solidFill>
                  <a:srgbClr val="94C600"/>
                </a:solidFill>
                <a:latin typeface="Times New Roman" pitchFamily="0" charset="0"/>
                <a:ea typeface="Times New Roman" pitchFamily="0" charset="0"/>
                <a:sym typeface="Times New Roman" pitchFamily="0" charset="0"/>
              </a:rPr>
              <a:t>MANUAL COUNTS</a:t>
            </a:r>
            <a:br/>
            <a:endParaRPr altLang="en-US" baseline="0" b="1" lang="en-US" u="none">
              <a:solidFill>
                <a:srgbClr val="94C600"/>
              </a:solidFill>
              <a:latin typeface="Times New Roman" pitchFamily="0" charset="0"/>
              <a:ea typeface="Times New Roman" pitchFamily="0" charset="0"/>
              <a:sym typeface="Times New Roman" pitchFamily="0" charset="0"/>
            </a:endParaRPr>
          </a:p>
        </p:txBody>
      </p:sp>
      <p:sp>
        <p:nvSpPr>
          <p:cNvPr id="1048630" name=""/>
          <p:cNvSpPr/>
          <p:nvPr>
            <p:ph sz="full" idx="1"/>
          </p:nvPr>
        </p:nvSpPr>
        <p:spPr>
          <a:xfrm rot="0">
            <a:off x="1042987" y="1916112"/>
            <a:ext cx="7200900" cy="4249737"/>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Count the flow of pedestrian through a junction, across a road, or along a road section/footway manually using manual clicker and tally marking sheet. </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Manual counts need to satisfy the following conditions</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The time period(s) in the day over which the counts are undertaken must coincide with the peak times of the activity of study.</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endParaRPr altLang="en-US" baseline="0" sz="2400" lang="en-GB" u="none">
              <a:solidFill>
                <a:srgbClr val="3E3D2D"/>
              </a:solidFill>
              <a:latin typeface="Times New Roman" pitchFamily="0" charset="0"/>
              <a:ea typeface="Times New Roman" pitchFamily="0" charset="0"/>
              <a:sym typeface="Times New Roman" pitchFamily="0"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1">
  <p:cSld>
    <p:spTree>
      <p:nvGrpSpPr>
        <p:cNvPr id="57" name=""/>
        <p:cNvGrpSpPr/>
        <p:nvPr/>
      </p:nvGrpSpPr>
      <p:grpSpPr>
        <a:xfrm rot="0">
          <a:off x="0" y="0"/>
          <a:ext cx="0" cy="0"/>
          <a:chOff x="0" y="0"/>
          <a:chExt cx="0" cy="0"/>
        </a:xfrm>
      </p:grpSpPr>
      <p:sp>
        <p:nvSpPr>
          <p:cNvPr id="1048678" name=""/>
          <p:cNvSpPr/>
          <p:nvPr>
            <p:ph type="title" sz="full" idx="0"/>
          </p:nvPr>
        </p:nvSpPr>
        <p:spPr>
          <a:xfrm rot="0">
            <a:off x="1042987" y="836612"/>
            <a:ext cx="7024687"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lang="en-GB" u="none">
                <a:solidFill>
                  <a:srgbClr val="94C600"/>
                </a:solidFill>
                <a:latin typeface="Times New Roman" pitchFamily="0" charset="0"/>
                <a:ea typeface="Times New Roman" pitchFamily="0" charset="0"/>
                <a:sym typeface="Times New Roman" pitchFamily="0" charset="0"/>
              </a:rPr>
              <a:t>Cont..</a:t>
            </a:r>
          </a:p>
        </p:txBody>
      </p:sp>
      <p:sp>
        <p:nvSpPr>
          <p:cNvPr id="1048679" name=""/>
          <p:cNvSpPr/>
          <p:nvPr>
            <p:ph sz="full" idx="1"/>
          </p:nvPr>
        </p:nvSpPr>
        <p:spPr>
          <a:xfrm rot="0">
            <a:off x="1042987" y="2324100"/>
            <a:ext cx="7416800" cy="3841750"/>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The days of the week and months of the year when observations are made must be representative of the demand. School holidays, early closing, and special events should be avoided since they can result in non-typical conditions. </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The survey locations need to be carefully selected in order to ensure that the total existing demand is observed.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1">
  <p:cSld>
    <p:spTree>
      <p:nvGrpSpPr>
        <p:cNvPr id="58" name=""/>
        <p:cNvGrpSpPr/>
        <p:nvPr/>
      </p:nvGrpSpPr>
      <p:grpSpPr>
        <a:xfrm rot="0">
          <a:off x="0" y="0"/>
          <a:ext cx="0" cy="0"/>
          <a:chOff x="0" y="0"/>
          <a:chExt cx="0" cy="0"/>
        </a:xfrm>
      </p:grpSpPr>
      <p:sp>
        <p:nvSpPr>
          <p:cNvPr id="1048680" name=""/>
          <p:cNvSpPr/>
          <p:nvPr>
            <p:ph type="title" sz="full" idx="0"/>
          </p:nvPr>
        </p:nvSpPr>
        <p:spPr>
          <a:xfrm rot="0">
            <a:off x="971550" y="836612"/>
            <a:ext cx="7024687"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lang="en-GB" u="none">
                <a:solidFill>
                  <a:srgbClr val="94C600"/>
                </a:solidFill>
                <a:latin typeface="Times New Roman" pitchFamily="0" charset="0"/>
                <a:ea typeface="Times New Roman" pitchFamily="0" charset="0"/>
                <a:sym typeface="Times New Roman" pitchFamily="0" charset="0"/>
              </a:rPr>
              <a:t>VIDEO SURVEY</a:t>
            </a:r>
          </a:p>
        </p:txBody>
      </p:sp>
      <p:sp>
        <p:nvSpPr>
          <p:cNvPr id="1048681" name=""/>
          <p:cNvSpPr/>
          <p:nvPr>
            <p:ph sz="full" idx="1"/>
          </p:nvPr>
        </p:nvSpPr>
        <p:spPr>
          <a:xfrm rot="0">
            <a:off x="1042987" y="2324100"/>
            <a:ext cx="7273925" cy="3508375"/>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Cameras are setup at the selected sites and video recording taken of the pedestrians during the selected observation periods. </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A suitable vantage point for the camera is important. Such survey produces a permanent record of pedestrian movement and their interaction with vehicles. </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In it the record of behavior pattern is also obtained which helps in analyzing the crossing difficulties.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1">
  <p:cSld>
    <p:spTree>
      <p:nvGrpSpPr>
        <p:cNvPr id="59" name=""/>
        <p:cNvGrpSpPr/>
        <p:nvPr/>
      </p:nvGrpSpPr>
      <p:grpSpPr>
        <a:xfrm rot="0">
          <a:off x="0" y="0"/>
          <a:ext cx="0" cy="0"/>
          <a:chOff x="0" y="0"/>
          <a:chExt cx="0" cy="0"/>
        </a:xfrm>
      </p:grpSpPr>
      <p:sp>
        <p:nvSpPr>
          <p:cNvPr id="1048682" name=""/>
          <p:cNvSpPr/>
          <p:nvPr>
            <p:ph type="title" sz="full" idx="0"/>
          </p:nvPr>
        </p:nvSpPr>
        <p:spPr>
          <a:xfrm rot="0">
            <a:off x="971550" y="549275"/>
            <a:ext cx="7024687"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lang="en-GB" u="none">
                <a:solidFill>
                  <a:srgbClr val="94C600"/>
                </a:solidFill>
                <a:latin typeface="Times New Roman" pitchFamily="0" charset="0"/>
                <a:ea typeface="Times New Roman" pitchFamily="0" charset="0"/>
                <a:sym typeface="Times New Roman" pitchFamily="0" charset="0"/>
              </a:rPr>
              <a:t>ATTITUDE SURVEY</a:t>
            </a:r>
          </a:p>
        </p:txBody>
      </p:sp>
      <p:sp>
        <p:nvSpPr>
          <p:cNvPr id="1048683" name=""/>
          <p:cNvSpPr/>
          <p:nvPr>
            <p:ph sz="full" idx="1"/>
          </p:nvPr>
        </p:nvSpPr>
        <p:spPr>
          <a:xfrm rot="0">
            <a:off x="755650" y="2060575"/>
            <a:ext cx="7777162" cy="3771900"/>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Detailed questionnaire requires enabling complete information about pedestrian’s origins and destination points, also can gather information on what new facilities, or improvements to existing facilities, need to be provided to divert trips to walking, or increase the current pedestrian activities.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1">
  <p:cSld>
    <p:spTree>
      <p:nvGrpSpPr>
        <p:cNvPr id="60" name=""/>
        <p:cNvGrpSpPr/>
        <p:nvPr/>
      </p:nvGrpSpPr>
      <p:grpSpPr>
        <a:xfrm rot="0">
          <a:off x="0" y="0"/>
          <a:ext cx="0" cy="0"/>
          <a:chOff x="0" y="0"/>
          <a:chExt cx="0" cy="0"/>
        </a:xfrm>
      </p:grpSpPr>
      <p:sp>
        <p:nvSpPr>
          <p:cNvPr id="1048684" name=""/>
          <p:cNvSpPr/>
          <p:nvPr>
            <p:ph type="title" sz="full" idx="0"/>
          </p:nvPr>
        </p:nvSpPr>
        <p:spPr>
          <a:xfrm rot="0">
            <a:off x="539750" y="765175"/>
            <a:ext cx="7129462" cy="1143000"/>
          </a:xfrm>
          <a:prstGeom prst="rect"/>
          <a:noFill/>
          <a:ln>
            <a:noFill/>
          </a:ln>
        </p:spPr>
        <p:txBody>
          <a:bodyPr anchor="b" bIns="45720" lIns="91440" rIns="91440" tIns="45720" vert="horz"/>
          <a:lstStyle>
            <a:lvl1pPr algn="l" eaLnBrk="1" fontAlgn="base" hangingPunct="1" indent="0" marL="0">
              <a:spcBef>
                <a:spcPct val="0"/>
              </a:spcBef>
              <a:spcAft>
                <a:spcPct val="0"/>
              </a:spcAft>
              <a:buFontTx/>
              <a:buNone/>
              <a:defRPr b="0" sz="4000">
                <a:solidFill>
                  <a:srgbClr val="94C600"/>
                </a:solidFill>
                <a:latin typeface="Calibri Light" pitchFamily="0" charset="1"/>
                <a:ea typeface="宋体" pitchFamily="0" charset="-122"/>
              </a:defRPr>
            </a:lvl1pPr>
            <a:lvl2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2pPr>
            <a:lvl3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3pPr>
            <a:lvl4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4pPr>
            <a:lvl5pPr algn="l" eaLnBrk="1" fontAlgn="base" hangingPunct="1" indent="0" marL="0">
              <a:spcBef>
                <a:spcPct val="0"/>
              </a:spcBef>
              <a:spcAft>
                <a:spcPct val="0"/>
              </a:spcAft>
              <a:buFontTx/>
              <a:buNone/>
              <a:defRPr b="0" sz="4000">
                <a:solidFill>
                  <a:srgbClr val="94C600"/>
                </a:solidFill>
                <a:latin typeface="Century Gothic" pitchFamily="34" charset="0"/>
                <a:ea typeface="宋体" pitchFamily="0" charset="-122"/>
              </a:defRPr>
            </a:lvl5pPr>
          </a:lstStyle>
          <a:p>
            <a:pPr algn="l" fontAlgn="base" indent="0" latinLnBrk="1" lvl="0" marL="0">
              <a:lnSpc>
                <a:spcPct val="100000"/>
              </a:lnSpc>
              <a:spcBef>
                <a:spcPct val="0"/>
              </a:spcBef>
              <a:spcAft>
                <a:spcPct val="0"/>
              </a:spcAft>
              <a:buFontTx/>
              <a:buNone/>
            </a:pPr>
            <a:r>
              <a:rPr altLang="en-US" baseline="0" b="1" lang="en-GB" u="none">
                <a:solidFill>
                  <a:srgbClr val="94C600"/>
                </a:solidFill>
                <a:latin typeface="Times New Roman" pitchFamily="0" charset="0"/>
                <a:ea typeface="Times New Roman" pitchFamily="0" charset="0"/>
                <a:sym typeface="Times New Roman" pitchFamily="0" charset="0"/>
              </a:rPr>
              <a:t>COMPUTE THE PEDESTRIAN NEED</a:t>
            </a:r>
          </a:p>
        </p:txBody>
      </p:sp>
      <p:sp>
        <p:nvSpPr>
          <p:cNvPr id="1048685" name=""/>
          <p:cNvSpPr/>
          <p:nvPr>
            <p:ph sz="full" idx="1"/>
          </p:nvPr>
        </p:nvSpPr>
        <p:spPr>
          <a:xfrm rot="0">
            <a:off x="1042987" y="2324100"/>
            <a:ext cx="7200900" cy="3508375"/>
          </a:xfrm>
          <a:prstGeom prst="rect"/>
          <a:noFill/>
          <a:ln>
            <a:noFill/>
          </a:ln>
        </p:spPr>
        <p:txBody>
          <a:bodyPr anchor="t" bIns="45720" lIns="91440" rIns="91440" tIns="45720" vert="horz"/>
          <a:lstStyle>
            <a:lvl1pPr algn="l" eaLnBrk="1" fontAlgn="base" hangingPunct="1" indent="-273050" marL="342900">
              <a:spcBef>
                <a:spcPct val="20000"/>
              </a:spcBef>
              <a:spcAft>
                <a:spcPct val="0"/>
              </a:spcAft>
              <a:buClr>
                <a:srgbClr val="94C600"/>
              </a:buClr>
              <a:buSzPct val="76000"/>
              <a:buFont typeface="Wingdings 2" pitchFamily="18" charset="2"/>
              <a:buChar char=""/>
              <a:defRPr b="0" sz="2400">
                <a:solidFill>
                  <a:srgbClr val="3E3D2D"/>
                </a:solidFill>
                <a:latin typeface="Calibri" pitchFamily="0" charset="1"/>
                <a:ea typeface="宋体" pitchFamily="0" charset="-122"/>
              </a:defRPr>
            </a:lvl1pPr>
            <a:lvl2pPr algn="l" eaLnBrk="1" fontAlgn="base" hangingPunct="1" indent="-273050" marL="639762">
              <a:spcBef>
                <a:spcPct val="20000"/>
              </a:spcBef>
              <a:spcAft>
                <a:spcPct val="0"/>
              </a:spcAft>
              <a:buClr>
                <a:srgbClr val="94C600"/>
              </a:buClr>
              <a:buSzPct val="76000"/>
              <a:buFont typeface="Wingdings 2" pitchFamily="18" charset="2"/>
              <a:buChar char=""/>
              <a:defRPr b="0" sz="2200">
                <a:solidFill>
                  <a:srgbClr val="3E3D2D"/>
                </a:solidFill>
                <a:latin typeface="Calibri" pitchFamily="0" charset="1"/>
                <a:ea typeface="宋体" pitchFamily="0" charset="-122"/>
              </a:defRPr>
            </a:lvl2pPr>
            <a:lvl3pPr algn="l" eaLnBrk="1" fontAlgn="base" hangingPunct="1" indent="-228600" marL="91440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3pPr>
            <a:lvl4pPr algn="l" eaLnBrk="1" fontAlgn="base" hangingPunct="1" indent="-228600" marL="1123950">
              <a:spcBef>
                <a:spcPct val="20000"/>
              </a:spcBef>
              <a:spcAft>
                <a:spcPct val="0"/>
              </a:spcAft>
              <a:buClr>
                <a:srgbClr val="94C600"/>
              </a:buClr>
              <a:buSzPct val="76000"/>
              <a:buFont typeface="Wingdings 2" pitchFamily="18" charset="2"/>
              <a:buChar char=""/>
              <a:defRPr b="0" sz="2000">
                <a:solidFill>
                  <a:srgbClr val="3E3D2D"/>
                </a:solidFill>
                <a:latin typeface="Calibri" pitchFamily="0" charset="1"/>
                <a:ea typeface="宋体" pitchFamily="0" charset="-122"/>
              </a:defRPr>
            </a:lvl4pPr>
            <a:lvl5pPr algn="l" eaLnBrk="1" fontAlgn="base" hangingPunct="1" indent="-228600" marL="1325562">
              <a:spcBef>
                <a:spcPct val="20000"/>
              </a:spcBef>
              <a:spcAft>
                <a:spcPct val="0"/>
              </a:spcAft>
              <a:buClr>
                <a:srgbClr val="94C600"/>
              </a:buClr>
              <a:buSzPct val="76000"/>
              <a:buFont typeface="Wingdings 2" pitchFamily="18" charset="2"/>
              <a:buChar char=""/>
              <a:defRPr b="0" sz="1600">
                <a:solidFill>
                  <a:srgbClr val="3E3D2D"/>
                </a:solidFill>
                <a:latin typeface="Calibri" pitchFamily="0" charset="1"/>
                <a:ea typeface="宋体" pitchFamily="0" charset="-122"/>
              </a:defRPr>
            </a:lvl5pPr>
          </a:lstStyle>
          <a:p>
            <a:pPr algn="just" fontAlgn="base" indent="-614362" lvl="0" marL="342900">
              <a:lnSpc>
                <a:spcPct val="100000"/>
              </a:lnSpc>
              <a:spcBef>
                <a:spcPct val="20000"/>
              </a:spcBef>
              <a:spcAft>
                <a:spcPct val="0"/>
              </a:spcAft>
              <a:buClr>
                <a:srgbClr val="94C600"/>
              </a:buClr>
              <a:buSzPct val="76000"/>
              <a:buFont typeface="Wingdings 2" pitchFamily="18" charset="2"/>
              <a:buChar char=""/>
            </a:pPr>
            <a:r>
              <a:rPr altLang="en-US" baseline="0" lang="en-GB" u="none">
                <a:solidFill>
                  <a:srgbClr val="3E3D2D"/>
                </a:solidFill>
                <a:latin typeface="Times New Roman" pitchFamily="0" charset="0"/>
                <a:ea typeface="Times New Roman" pitchFamily="0" charset="0"/>
                <a:sym typeface="Times New Roman" pitchFamily="0" charset="0"/>
              </a:rPr>
              <a:t>The need for pedestrian crossing facilities is calculated by PV</a:t>
            </a:r>
            <a:r>
              <a:rPr altLang="en-US" baseline="30000" lang="en-GB" u="none">
                <a:solidFill>
                  <a:srgbClr val="3E3D2D"/>
                </a:solidFill>
                <a:latin typeface="Times New Roman" pitchFamily="0" charset="0"/>
                <a:ea typeface="Times New Roman" pitchFamily="0" charset="0"/>
                <a:sym typeface="Times New Roman" pitchFamily="0" charset="0"/>
              </a:rPr>
              <a:t>2</a:t>
            </a:r>
            <a:r>
              <a:rPr altLang="en-US" baseline="0" lang="en-GB" u="none">
                <a:solidFill>
                  <a:srgbClr val="3E3D2D"/>
                </a:solidFill>
                <a:latin typeface="Times New Roman" pitchFamily="0" charset="0"/>
                <a:ea typeface="Times New Roman" pitchFamily="0" charset="0"/>
                <a:sym typeface="Times New Roman" pitchFamily="0" charset="0"/>
              </a:rPr>
              <a:t> where</a:t>
            </a:r>
            <a:r>
              <a:rPr altLang="en-US" baseline="30000" lang="en-GB" u="none">
                <a:solidFill>
                  <a:srgbClr val="3E3D2D"/>
                </a:solidFill>
                <a:latin typeface="Times New Roman" pitchFamily="0" charset="0"/>
                <a:ea typeface="Times New Roman" pitchFamily="0" charset="0"/>
                <a:sym typeface="Times New Roman" pitchFamily="0" charset="0"/>
              </a:rPr>
              <a:t> </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P= the number of pedestrians crossing in an hour</a:t>
            </a:r>
          </a:p>
          <a:p>
            <a:pPr algn="just" fontAlgn="base" indent="-273050" lvl="1" marL="638175">
              <a:lnSpc>
                <a:spcPct val="100000"/>
              </a:lnSpc>
              <a:spcBef>
                <a:spcPct val="20000"/>
              </a:spcBef>
              <a:spcAft>
                <a:spcPct val="0"/>
              </a:spcAft>
              <a:buClr>
                <a:srgbClr val="94C600"/>
              </a:buClr>
              <a:buSzPct val="76000"/>
              <a:buFont typeface="Wingdings" pitchFamily="2" charset="2"/>
              <a:buChar char="ü"/>
            </a:pPr>
            <a:r>
              <a:rPr altLang="en-US" baseline="0" sz="2400" lang="en-GB" u="none">
                <a:solidFill>
                  <a:srgbClr val="3E3D2D"/>
                </a:solidFill>
                <a:latin typeface="Times New Roman" pitchFamily="0" charset="0"/>
                <a:ea typeface="Times New Roman" pitchFamily="0" charset="0"/>
                <a:sym typeface="Times New Roman" pitchFamily="0" charset="0"/>
              </a:rPr>
              <a:t>V= the flow of vehicles in both directions in an hour</a:t>
            </a:r>
          </a:p>
          <a:p>
            <a:pPr algn="just" fontAlgn="base" indent="-614362" lvl="0" marL="342900">
              <a:lnSpc>
                <a:spcPct val="100000"/>
              </a:lnSpc>
              <a:spcBef>
                <a:spcPct val="20000"/>
              </a:spcBef>
              <a:spcAft>
                <a:spcPct val="0"/>
              </a:spcAft>
              <a:buClr>
                <a:srgbClr val="94C600"/>
              </a:buClr>
              <a:buSzPct val="76000"/>
              <a:buFont typeface="Wingdings 2" pitchFamily="18" charset="2"/>
              <a:buChar char=""/>
            </a:pPr>
            <a:endParaRPr altLang="en-US" baseline="0" lang="en-GB" u="none">
              <a:solidFill>
                <a:srgbClr val="3E3D2D"/>
              </a:solidFill>
              <a:latin typeface="Times New Roman" pitchFamily="0" charset="0"/>
              <a:ea typeface="Times New Roman" pitchFamily="0" charset="0"/>
              <a:sym typeface="Times New Roman" pitchFamily="0" charset="0"/>
            </a:endParaRPr>
          </a:p>
        </p:txBody>
      </p:sp>
    </p:spTree>
  </p:cSld>
  <p:clrMapOvr>
    <a:masterClrMapping/>
  </p:clrMapOvr>
</p:sld>
</file>

<file path=ppt/theme/theme1.xml><?xml version="1.0" encoding="utf-8"?>
<a:theme xmlns:a="http://schemas.openxmlformats.org/drawingml/2006/main" name="Office 主题">
  <a:themeElements>
    <a:clrScheme name="Default Color Scheme">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extraClrScheme>
  </a:extraClrSchemeLst>
</a:theme>
</file>

<file path=ppt/theme/theme2.xml><?xml version="1.0" encoding="utf-8"?>
<a:theme xmlns:a="http://schemas.openxmlformats.org/drawingml/2006/main" name="Office 主题">
  <a:themeElements>
    <a:clrScheme name="Default Color Scheme">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extraClrScheme>
  </a:extraClrSchemeLst>
</a:theme>
</file>

<file path=ppt/theme/theme3.xml><?xml version="1.0" encoding="utf-8"?>
<a:theme xmlns:a="http://schemas.openxmlformats.org/drawingml/2006/main" name="Office 主题">
  <a:themeElements>
    <a:clrScheme name="Default Color Scheme">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extraClrScheme>
  </a:extraClrSchemeLst>
</a:theme>
</file>

<file path=ppt/theme/theme4.xml><?xml version="1.0" encoding="utf-8"?>
<a:theme xmlns:a="http://schemas.openxmlformats.org/drawingml/2006/main" name="Office 主题">
  <a:themeElements>
    <a:clrScheme name="Default Color Scheme">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Default Color Scheme 1">
        <a:dk1>
          <a:srgbClr val="000000"/>
        </a:dk1>
        <a:lt1>
          <a:srgbClr val="FFFFFF"/>
        </a:lt1>
        <a:dk2>
          <a:srgbClr val="CAF278"/>
        </a:dk2>
        <a:lt2>
          <a:srgbClr val="3E3D2D"/>
        </a:lt2>
        <a:accent1>
          <a:srgbClr val="94C600"/>
        </a:accent1>
        <a:accent2>
          <a:srgbClr val="71685A"/>
        </a:accent2>
        <a:accent3>
          <a:srgbClr val="FFFFFF"/>
        </a:accent3>
        <a:accent4>
          <a:srgbClr val="000000"/>
        </a:accent4>
        <a:accent5>
          <a:srgbClr val="C8DFAA"/>
        </a:accent5>
        <a:accent6>
          <a:srgbClr val="655D50"/>
        </a:accent6>
        <a:hlink>
          <a:srgbClr val="E68200"/>
        </a:hlink>
        <a:folHlink>
          <a:srgbClr val="FFA94A"/>
        </a:folHlink>
      </a:clrScheme>
    </a:extraClrScheme>
  </a:extraClrSchemeLst>
</a:theme>
</file>

<file path=ppt/theme/theme5.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6.xml><?xml version="1.0" encoding="utf-8"?>
<a:theme xmlns:a="http://schemas.openxmlformats.org/drawingml/2006/main" name="Office 主题">
  <a:themeElements>
    <a:clrScheme name="">
      <a:dk1>
        <a:srgbClr val="000000"/>
      </a:dk1>
      <a:lt1>
        <a:srgbClr val="FFFFFF"/>
      </a:lt1>
      <a:dk2>
        <a:srgbClr val="808080"/>
      </a:dk2>
      <a:lt2>
        <a:srgbClr val="00000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7.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ScaleCrop>0</ScaleCrop>
  <LinksUpToDate>0</LinksUpToDate>
</Properties>
</file>

<file path=docProps/core.xml><?xml version="1.0" encoding="utf-8"?>
<cp:coreProperties xmlns:cp="http://schemas.openxmlformats.org/package/2006/metadata/core-properties" xmlns:dc="http://purl.org/dc/elements/1.1/" xmlns:dcterms="http://purl.org/dc/terms/" xmlns:xsi="http://www.w3.org/2001/XMLSchema-instance">
  <dc:title>Urban Land-Use Theories</dc:title>
  <dc:creator>Anna</dc:creator>
  <cp:lastModifiedBy>faryal</cp:lastModifiedBy>
  <dcterms:created xsi:type="dcterms:W3CDTF">2009-03-10T02:06:01Z</dcterms:created>
  <dcterms:modified xsi:type="dcterms:W3CDTF">2020-05-07T18:05:49Z</dcterms:modified>
</cp:coreProperties>
</file>